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5"/>
  </p:notesMasterIdLst>
  <p:sldIdLst>
    <p:sldId id="321" r:id="rId4"/>
    <p:sldId id="259" r:id="rId6"/>
    <p:sldId id="275" r:id="rId7"/>
    <p:sldId id="276" r:id="rId8"/>
    <p:sldId id="277" r:id="rId9"/>
    <p:sldId id="313" r:id="rId10"/>
    <p:sldId id="311" r:id="rId11"/>
    <p:sldId id="305" r:id="rId12"/>
    <p:sldId id="307" r:id="rId13"/>
    <p:sldId id="315" r:id="rId14"/>
    <p:sldId id="309" r:id="rId15"/>
    <p:sldId id="323" r:id="rId16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6600"/>
    <a:srgbClr val="FFFF99"/>
    <a:srgbClr val="32E84C"/>
    <a:srgbClr val="40D6DA"/>
    <a:srgbClr val="006600"/>
    <a:srgbClr val="99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678"/>
    <p:restoredTop sz="94652"/>
  </p:normalViewPr>
  <p:slideViewPr>
    <p:cSldViewPr snapToGrid="0" showGuides="1">
      <p:cViewPr varScale="1">
        <p:scale>
          <a:sx n="69" d="100"/>
          <a:sy n="69" d="100"/>
        </p:scale>
        <p:origin x="208" y="768"/>
      </p:cViewPr>
      <p:guideLst>
        <p:guide orient="horz" pos="2174"/>
        <p:guide pos="2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 sz="1200">
                <a:latin typeface=".VnArial" panose="020B7200000000000000" pitchFamily="34" charset="0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defRPr sz="1200">
                <a:latin typeface=".VnArial" panose="020B7200000000000000" pitchFamily="34" charset="0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</p:txBody>
      </p:sp>
      <p:sp>
        <p:nvSpPr>
          <p:cNvPr id="11268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Click to edit Master text styles</a:t>
            </a:r>
            <a:endParaRPr kumimoji="1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Second level</a:t>
            </a:r>
            <a:endParaRPr kumimoji="1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Third level</a:t>
            </a:r>
            <a:endParaRPr kumimoji="1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Fourth level</a:t>
            </a:r>
            <a:endParaRPr kumimoji="1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Fifth level</a:t>
            </a:r>
            <a:endParaRPr kumimoji="1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0" hangingPunct="0">
              <a:defRPr sz="1200">
                <a:latin typeface=".VnArial" panose="020B7200000000000000" pitchFamily="34" charset="0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.VnArial" panose="020B7200000000000000" pitchFamily="34" charset="0"/>
              <a:ea typeface="+mn-ea"/>
              <a:cs typeface="+mn-cs"/>
            </a:endParaRP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>
              <a:buNone/>
            </a:pPr>
            <a:fld id="{9A0DB2DC-4C9A-4742-B13C-FB6460FD3503}" type="slidenum">
              <a:rPr lang="en-US" altLang="en-US" sz="1200" dirty="0">
                <a:latin typeface=".VnArial" panose="020B7200000000000000" pitchFamily="34" charset="0"/>
              </a:rPr>
            </a:fld>
            <a:endParaRPr lang="en-US" altLang="en-US" sz="1200" dirty="0">
              <a:latin typeface=".VnArial" panose="020B7200000000000000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0" name="Google Shape;9480;ga0fe23abdf_0_46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81" name="Google Shape;9481;ga0fe23abdf_0_46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/>
            <a:fld id="{9A0DB2DC-4C9A-4742-B13C-FB6460FD3503}" type="slidenum">
              <a:rPr lang="en-US" altLang="en-US" sz="1200" dirty="0">
                <a:latin typeface=".VnArial" panose="020B7200000000000000" pitchFamily="34" charset="0"/>
              </a:rPr>
            </a:fld>
            <a:endParaRPr lang="en-US" altLang="en-US" sz="1200" dirty="0">
              <a:latin typeface=".VnArial" panose="020B7200000000000000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2292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 eaLnBrk="1" hangingPunct="1"/>
            <a:endParaRPr lang="vi-V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/>
            <a:fld id="{9A0DB2DC-4C9A-4742-B13C-FB6460FD3503}" type="slidenum">
              <a:rPr lang="en-US" altLang="en-US" sz="1200" dirty="0">
                <a:latin typeface=".VnArial" panose="020B7200000000000000" pitchFamily="34" charset="0"/>
              </a:rPr>
            </a:fld>
            <a:endParaRPr lang="en-US" altLang="en-US" sz="1200" dirty="0">
              <a:latin typeface=".VnArial" panose="020B7200000000000000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3316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 eaLnBrk="1" hangingPunct="1"/>
            <a:endParaRPr lang="vi-V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/>
            <a:fld id="{9A0DB2DC-4C9A-4742-B13C-FB6460FD3503}" type="slidenum">
              <a:rPr lang="en-US" altLang="en-US" sz="1200" dirty="0">
                <a:latin typeface=".VnArial" panose="020B7200000000000000" pitchFamily="34" charset="0"/>
              </a:rPr>
            </a:fld>
            <a:endParaRPr lang="en-US" altLang="en-US" sz="1200" dirty="0">
              <a:latin typeface=".VnArial" panose="020B7200000000000000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4340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 eaLnBrk="1" hangingPunct="1"/>
            <a:endParaRPr lang="vi-V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/>
            <a:fld id="{9A0DB2DC-4C9A-4742-B13C-FB6460FD3503}" type="slidenum">
              <a:rPr lang="en-US" altLang="en-US" sz="1200" dirty="0">
                <a:latin typeface=".VnArial" panose="020B7200000000000000" pitchFamily="34" charset="0"/>
              </a:rPr>
            </a:fld>
            <a:endParaRPr lang="en-US" altLang="en-US" sz="1200" dirty="0">
              <a:latin typeface=".VnArial" panose="020B7200000000000000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536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 eaLnBrk="1" hangingPunct="1"/>
            <a:endParaRPr lang="vi-V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849D3E0-124D-4DFF-AE99-4EA4CC201DB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Arial" panose="020B0604020202020204"/>
                <a:sym typeface="Arial" panose="020B0604020202020204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5">
  <p:cSld name="Title and text 5">
    <p:spTree>
      <p:nvGrpSpPr>
        <p:cNvPr id="1" name="Shape 6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" name="Google Shape;6748;p24"/>
          <p:cNvSpPr txBox="1">
            <a:spLocks noGrp="1"/>
          </p:cNvSpPr>
          <p:nvPr>
            <p:ph type="title"/>
          </p:nvPr>
        </p:nvSpPr>
        <p:spPr>
          <a:xfrm>
            <a:off x="1028700" y="1829833"/>
            <a:ext cx="4674600" cy="6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4400" i="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49" name="Google Shape;6749;p24"/>
          <p:cNvSpPr txBox="1">
            <a:spLocks noGrp="1"/>
          </p:cNvSpPr>
          <p:nvPr>
            <p:ph type="subTitle" idx="1"/>
          </p:nvPr>
        </p:nvSpPr>
        <p:spPr>
          <a:xfrm>
            <a:off x="933250" y="2559433"/>
            <a:ext cx="4537200" cy="28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5">
                <a:latin typeface="Nunito"/>
                <a:ea typeface="Nunito"/>
                <a:cs typeface="Nunito"/>
                <a:sym typeface="Nunito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5">
                <a:latin typeface="Nunito"/>
                <a:ea typeface="Nunito"/>
                <a:cs typeface="Nunito"/>
                <a:sym typeface="Nunito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5">
                <a:latin typeface="Nunito"/>
                <a:ea typeface="Nunito"/>
                <a:cs typeface="Nunito"/>
                <a:sym typeface="Nunito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5">
                <a:latin typeface="Nunito"/>
                <a:ea typeface="Nunito"/>
                <a:cs typeface="Nunito"/>
                <a:sym typeface="Nunito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5">
                <a:latin typeface="Nunito"/>
                <a:ea typeface="Nunito"/>
                <a:cs typeface="Nunito"/>
                <a:sym typeface="Nunito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5">
                <a:latin typeface="Nunito"/>
                <a:ea typeface="Nunito"/>
                <a:cs typeface="Nunito"/>
                <a:sym typeface="Nunito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5">
                <a:latin typeface="Nunito"/>
                <a:ea typeface="Nunito"/>
                <a:cs typeface="Nunito"/>
                <a:sym typeface="Nunito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5">
                <a:latin typeface="Nunito"/>
                <a:ea typeface="Nunito"/>
                <a:cs typeface="Nunito"/>
                <a:sym typeface="Nunito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  <a:defRPr sz="1865"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grpSp>
        <p:nvGrpSpPr>
          <p:cNvPr id="6750" name="Google Shape;6750;p24"/>
          <p:cNvGrpSpPr/>
          <p:nvPr/>
        </p:nvGrpSpPr>
        <p:grpSpPr>
          <a:xfrm rot="-5400000" flipH="1">
            <a:off x="-238730" y="5555359"/>
            <a:ext cx="780584" cy="262694"/>
            <a:chOff x="8502760" y="3542528"/>
            <a:chExt cx="711519" cy="319269"/>
          </a:xfrm>
        </p:grpSpPr>
        <p:sp>
          <p:nvSpPr>
            <p:cNvPr id="6751" name="Google Shape;6751;p24"/>
            <p:cNvSpPr/>
            <p:nvPr/>
          </p:nvSpPr>
          <p:spPr>
            <a:xfrm>
              <a:off x="8526724" y="3663878"/>
              <a:ext cx="687555" cy="166504"/>
            </a:xfrm>
            <a:custGeom>
              <a:avLst/>
              <a:gdLst/>
              <a:ahLst/>
              <a:cxnLst/>
              <a:rect l="l" t="t" r="r" b="b"/>
              <a:pathLst>
                <a:path w="22951" h="5558" extrusionOk="0">
                  <a:moveTo>
                    <a:pt x="371" y="1"/>
                  </a:moveTo>
                  <a:cubicBezTo>
                    <a:pt x="1" y="1"/>
                    <a:pt x="11" y="603"/>
                    <a:pt x="401" y="636"/>
                  </a:cubicBezTo>
                  <a:cubicBezTo>
                    <a:pt x="2336" y="803"/>
                    <a:pt x="4170" y="1403"/>
                    <a:pt x="5972" y="2070"/>
                  </a:cubicBezTo>
                  <a:cubicBezTo>
                    <a:pt x="7739" y="2704"/>
                    <a:pt x="9541" y="3271"/>
                    <a:pt x="11275" y="3972"/>
                  </a:cubicBezTo>
                  <a:cubicBezTo>
                    <a:pt x="13043" y="4672"/>
                    <a:pt x="14778" y="5272"/>
                    <a:pt x="16679" y="5439"/>
                  </a:cubicBezTo>
                  <a:cubicBezTo>
                    <a:pt x="17549" y="5528"/>
                    <a:pt x="18411" y="5557"/>
                    <a:pt x="19274" y="5557"/>
                  </a:cubicBezTo>
                  <a:cubicBezTo>
                    <a:pt x="20363" y="5557"/>
                    <a:pt x="21451" y="5510"/>
                    <a:pt x="22550" y="5473"/>
                  </a:cubicBezTo>
                  <a:cubicBezTo>
                    <a:pt x="22950" y="5439"/>
                    <a:pt x="22950" y="4839"/>
                    <a:pt x="22550" y="4839"/>
                  </a:cubicBezTo>
                  <a:cubicBezTo>
                    <a:pt x="21467" y="4895"/>
                    <a:pt x="20373" y="4940"/>
                    <a:pt x="19275" y="4940"/>
                  </a:cubicBezTo>
                  <a:cubicBezTo>
                    <a:pt x="18412" y="4940"/>
                    <a:pt x="17546" y="4912"/>
                    <a:pt x="16679" y="4839"/>
                  </a:cubicBezTo>
                  <a:cubicBezTo>
                    <a:pt x="14711" y="4639"/>
                    <a:pt x="12943" y="3972"/>
                    <a:pt x="11075" y="3238"/>
                  </a:cubicBezTo>
                  <a:cubicBezTo>
                    <a:pt x="9341" y="2537"/>
                    <a:pt x="7573" y="1970"/>
                    <a:pt x="5805" y="1336"/>
                  </a:cubicBezTo>
                  <a:cubicBezTo>
                    <a:pt x="4037" y="703"/>
                    <a:pt x="2269" y="169"/>
                    <a:pt x="401" y="2"/>
                  </a:cubicBezTo>
                  <a:cubicBezTo>
                    <a:pt x="391" y="1"/>
                    <a:pt x="381" y="1"/>
                    <a:pt x="371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52" name="Google Shape;6752;p24"/>
            <p:cNvSpPr/>
            <p:nvPr/>
          </p:nvSpPr>
          <p:spPr>
            <a:xfrm>
              <a:off x="8656460" y="3580482"/>
              <a:ext cx="187055" cy="259702"/>
            </a:xfrm>
            <a:custGeom>
              <a:avLst/>
              <a:gdLst/>
              <a:ahLst/>
              <a:cxnLst/>
              <a:rect l="l" t="t" r="r" b="b"/>
              <a:pathLst>
                <a:path w="6244" h="8669" extrusionOk="0">
                  <a:moveTo>
                    <a:pt x="1198" y="0"/>
                  </a:moveTo>
                  <a:cubicBezTo>
                    <a:pt x="951" y="0"/>
                    <a:pt x="739" y="310"/>
                    <a:pt x="973" y="518"/>
                  </a:cubicBezTo>
                  <a:cubicBezTo>
                    <a:pt x="2793" y="2018"/>
                    <a:pt x="3941" y="4099"/>
                    <a:pt x="5498" y="5825"/>
                  </a:cubicBezTo>
                  <a:lnTo>
                    <a:pt x="5498" y="5825"/>
                  </a:lnTo>
                  <a:cubicBezTo>
                    <a:pt x="4123" y="7069"/>
                    <a:pt x="2051" y="7518"/>
                    <a:pt x="340" y="8056"/>
                  </a:cubicBezTo>
                  <a:cubicBezTo>
                    <a:pt x="1" y="8149"/>
                    <a:pt x="117" y="8668"/>
                    <a:pt x="426" y="8668"/>
                  </a:cubicBezTo>
                  <a:cubicBezTo>
                    <a:pt x="452" y="8668"/>
                    <a:pt x="478" y="8665"/>
                    <a:pt x="506" y="8657"/>
                  </a:cubicBezTo>
                  <a:cubicBezTo>
                    <a:pt x="2441" y="8056"/>
                    <a:pt x="4676" y="7556"/>
                    <a:pt x="6144" y="6055"/>
                  </a:cubicBezTo>
                  <a:cubicBezTo>
                    <a:pt x="6244" y="5955"/>
                    <a:pt x="6244" y="5755"/>
                    <a:pt x="6144" y="5621"/>
                  </a:cubicBezTo>
                  <a:cubicBezTo>
                    <a:pt x="4476" y="3853"/>
                    <a:pt x="3308" y="1652"/>
                    <a:pt x="1407" y="84"/>
                  </a:cubicBezTo>
                  <a:cubicBezTo>
                    <a:pt x="1341" y="25"/>
                    <a:pt x="1268" y="0"/>
                    <a:pt x="1198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53" name="Google Shape;6753;p24"/>
            <p:cNvSpPr/>
            <p:nvPr/>
          </p:nvSpPr>
          <p:spPr>
            <a:xfrm>
              <a:off x="8576689" y="3749640"/>
              <a:ext cx="258833" cy="29239"/>
            </a:xfrm>
            <a:custGeom>
              <a:avLst/>
              <a:gdLst/>
              <a:ahLst/>
              <a:cxnLst/>
              <a:rect l="l" t="t" r="r" b="b"/>
              <a:pathLst>
                <a:path w="8640" h="976" extrusionOk="0">
                  <a:moveTo>
                    <a:pt x="7633" y="0"/>
                  </a:moveTo>
                  <a:cubicBezTo>
                    <a:pt x="5209" y="0"/>
                    <a:pt x="2836" y="341"/>
                    <a:pt x="434" y="341"/>
                  </a:cubicBezTo>
                  <a:cubicBezTo>
                    <a:pt x="0" y="341"/>
                    <a:pt x="0" y="975"/>
                    <a:pt x="434" y="975"/>
                  </a:cubicBezTo>
                  <a:cubicBezTo>
                    <a:pt x="2836" y="975"/>
                    <a:pt x="5209" y="634"/>
                    <a:pt x="7633" y="634"/>
                  </a:cubicBezTo>
                  <a:cubicBezTo>
                    <a:pt x="7835" y="634"/>
                    <a:pt x="8037" y="636"/>
                    <a:pt x="8240" y="642"/>
                  </a:cubicBezTo>
                  <a:cubicBezTo>
                    <a:pt x="8640" y="642"/>
                    <a:pt x="8640" y="8"/>
                    <a:pt x="8240" y="8"/>
                  </a:cubicBezTo>
                  <a:cubicBezTo>
                    <a:pt x="8037" y="3"/>
                    <a:pt x="7835" y="0"/>
                    <a:pt x="7633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54" name="Google Shape;6754;p24"/>
            <p:cNvSpPr/>
            <p:nvPr/>
          </p:nvSpPr>
          <p:spPr>
            <a:xfrm>
              <a:off x="8619286" y="3621790"/>
              <a:ext cx="206347" cy="133131"/>
            </a:xfrm>
            <a:custGeom>
              <a:avLst/>
              <a:gdLst/>
              <a:ahLst/>
              <a:cxnLst/>
              <a:rect l="l" t="t" r="r" b="b"/>
              <a:pathLst>
                <a:path w="6888" h="4444" extrusionOk="0">
                  <a:moveTo>
                    <a:pt x="486" y="1"/>
                  </a:moveTo>
                  <a:cubicBezTo>
                    <a:pt x="130" y="1"/>
                    <a:pt x="0" y="545"/>
                    <a:pt x="380" y="640"/>
                  </a:cubicBezTo>
                  <a:cubicBezTo>
                    <a:pt x="980" y="740"/>
                    <a:pt x="1514" y="1107"/>
                    <a:pt x="2014" y="1474"/>
                  </a:cubicBezTo>
                  <a:cubicBezTo>
                    <a:pt x="2481" y="1807"/>
                    <a:pt x="2948" y="2108"/>
                    <a:pt x="3449" y="2408"/>
                  </a:cubicBezTo>
                  <a:cubicBezTo>
                    <a:pt x="4416" y="2975"/>
                    <a:pt x="5517" y="3475"/>
                    <a:pt x="6251" y="4342"/>
                  </a:cubicBezTo>
                  <a:cubicBezTo>
                    <a:pt x="6306" y="4414"/>
                    <a:pt x="6375" y="4444"/>
                    <a:pt x="6444" y="4444"/>
                  </a:cubicBezTo>
                  <a:cubicBezTo>
                    <a:pt x="6665" y="4444"/>
                    <a:pt x="6888" y="4138"/>
                    <a:pt x="6684" y="3909"/>
                  </a:cubicBezTo>
                  <a:cubicBezTo>
                    <a:pt x="5917" y="2975"/>
                    <a:pt x="4750" y="2474"/>
                    <a:pt x="3749" y="1874"/>
                  </a:cubicBezTo>
                  <a:cubicBezTo>
                    <a:pt x="3248" y="1574"/>
                    <a:pt x="2781" y="1240"/>
                    <a:pt x="2281" y="907"/>
                  </a:cubicBezTo>
                  <a:cubicBezTo>
                    <a:pt x="1747" y="540"/>
                    <a:pt x="1180" y="173"/>
                    <a:pt x="547" y="6"/>
                  </a:cubicBezTo>
                  <a:cubicBezTo>
                    <a:pt x="526" y="3"/>
                    <a:pt x="505" y="1"/>
                    <a:pt x="486" y="1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55" name="Google Shape;6755;p24"/>
            <p:cNvSpPr/>
            <p:nvPr/>
          </p:nvSpPr>
          <p:spPr>
            <a:xfrm>
              <a:off x="8663620" y="3542528"/>
              <a:ext cx="60993" cy="55991"/>
            </a:xfrm>
            <a:custGeom>
              <a:avLst/>
              <a:gdLst/>
              <a:ahLst/>
              <a:cxnLst/>
              <a:rect l="l" t="t" r="r" b="b"/>
              <a:pathLst>
                <a:path w="2036" h="1869" extrusionOk="0">
                  <a:moveTo>
                    <a:pt x="951" y="0"/>
                  </a:moveTo>
                  <a:cubicBezTo>
                    <a:pt x="726" y="0"/>
                    <a:pt x="501" y="83"/>
                    <a:pt x="334" y="250"/>
                  </a:cubicBezTo>
                  <a:cubicBezTo>
                    <a:pt x="1" y="584"/>
                    <a:pt x="1" y="1151"/>
                    <a:pt x="334" y="1484"/>
                  </a:cubicBezTo>
                  <a:lnTo>
                    <a:pt x="468" y="1618"/>
                  </a:lnTo>
                  <a:cubicBezTo>
                    <a:pt x="634" y="1785"/>
                    <a:pt x="860" y="1868"/>
                    <a:pt x="1085" y="1868"/>
                  </a:cubicBezTo>
                  <a:cubicBezTo>
                    <a:pt x="1310" y="1868"/>
                    <a:pt x="1535" y="1785"/>
                    <a:pt x="1702" y="1618"/>
                  </a:cubicBezTo>
                  <a:cubicBezTo>
                    <a:pt x="2035" y="1284"/>
                    <a:pt x="2035" y="717"/>
                    <a:pt x="1702" y="350"/>
                  </a:cubicBezTo>
                  <a:lnTo>
                    <a:pt x="1568" y="250"/>
                  </a:lnTo>
                  <a:cubicBezTo>
                    <a:pt x="1402" y="83"/>
                    <a:pt x="1176" y="0"/>
                    <a:pt x="951" y="0"/>
                  </a:cubicBez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56" name="Google Shape;6756;p24"/>
            <p:cNvSpPr/>
            <p:nvPr/>
          </p:nvSpPr>
          <p:spPr>
            <a:xfrm>
              <a:off x="8595681" y="3598335"/>
              <a:ext cx="60993" cy="54253"/>
            </a:xfrm>
            <a:custGeom>
              <a:avLst/>
              <a:gdLst/>
              <a:ahLst/>
              <a:cxnLst/>
              <a:rect l="l" t="t" r="r" b="b"/>
              <a:pathLst>
                <a:path w="2036" h="1811" extrusionOk="0">
                  <a:moveTo>
                    <a:pt x="1031" y="1"/>
                  </a:moveTo>
                  <a:cubicBezTo>
                    <a:pt x="966" y="1"/>
                    <a:pt x="900" y="8"/>
                    <a:pt x="834" y="22"/>
                  </a:cubicBezTo>
                  <a:cubicBezTo>
                    <a:pt x="734" y="55"/>
                    <a:pt x="667" y="88"/>
                    <a:pt x="601" y="155"/>
                  </a:cubicBezTo>
                  <a:cubicBezTo>
                    <a:pt x="200" y="322"/>
                    <a:pt x="0" y="756"/>
                    <a:pt x="100" y="1156"/>
                  </a:cubicBezTo>
                  <a:cubicBezTo>
                    <a:pt x="215" y="1557"/>
                    <a:pt x="600" y="1811"/>
                    <a:pt x="1003" y="1811"/>
                  </a:cubicBezTo>
                  <a:cubicBezTo>
                    <a:pt x="1069" y="1811"/>
                    <a:pt x="1135" y="1804"/>
                    <a:pt x="1201" y="1790"/>
                  </a:cubicBezTo>
                  <a:cubicBezTo>
                    <a:pt x="1268" y="1756"/>
                    <a:pt x="1368" y="1723"/>
                    <a:pt x="1435" y="1656"/>
                  </a:cubicBezTo>
                  <a:cubicBezTo>
                    <a:pt x="1802" y="1490"/>
                    <a:pt x="2035" y="1056"/>
                    <a:pt x="1902" y="656"/>
                  </a:cubicBezTo>
                  <a:cubicBezTo>
                    <a:pt x="1787" y="254"/>
                    <a:pt x="1426" y="1"/>
                    <a:pt x="1031" y="1"/>
                  </a:cubicBez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57" name="Google Shape;6757;p24"/>
            <p:cNvSpPr/>
            <p:nvPr/>
          </p:nvSpPr>
          <p:spPr>
            <a:xfrm>
              <a:off x="8502760" y="3644946"/>
              <a:ext cx="67974" cy="52995"/>
            </a:xfrm>
            <a:custGeom>
              <a:avLst/>
              <a:gdLst/>
              <a:ahLst/>
              <a:cxnLst/>
              <a:rect l="l" t="t" r="r" b="b"/>
              <a:pathLst>
                <a:path w="2269" h="1769" extrusionOk="0">
                  <a:moveTo>
                    <a:pt x="1134" y="0"/>
                  </a:moveTo>
                  <a:cubicBezTo>
                    <a:pt x="0" y="0"/>
                    <a:pt x="0" y="1768"/>
                    <a:pt x="1134" y="1768"/>
                  </a:cubicBezTo>
                  <a:cubicBezTo>
                    <a:pt x="2268" y="1768"/>
                    <a:pt x="2268" y="0"/>
                    <a:pt x="1134" y="0"/>
                  </a:cubicBez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58" name="Google Shape;6758;p24"/>
            <p:cNvSpPr/>
            <p:nvPr/>
          </p:nvSpPr>
          <p:spPr>
            <a:xfrm>
              <a:off x="8548711" y="3744847"/>
              <a:ext cx="66985" cy="52995"/>
            </a:xfrm>
            <a:custGeom>
              <a:avLst/>
              <a:gdLst/>
              <a:ahLst/>
              <a:cxnLst/>
              <a:rect l="l" t="t" r="r" b="b"/>
              <a:pathLst>
                <a:path w="2236" h="1769" extrusionOk="0">
                  <a:moveTo>
                    <a:pt x="1135" y="1"/>
                  </a:moveTo>
                  <a:cubicBezTo>
                    <a:pt x="0" y="1"/>
                    <a:pt x="0" y="1769"/>
                    <a:pt x="1135" y="1769"/>
                  </a:cubicBezTo>
                  <a:cubicBezTo>
                    <a:pt x="2235" y="1769"/>
                    <a:pt x="2235" y="1"/>
                    <a:pt x="1135" y="1"/>
                  </a:cubicBez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59" name="Google Shape;6759;p24"/>
            <p:cNvSpPr/>
            <p:nvPr/>
          </p:nvSpPr>
          <p:spPr>
            <a:xfrm>
              <a:off x="8630639" y="3809820"/>
              <a:ext cx="66985" cy="51976"/>
            </a:xfrm>
            <a:custGeom>
              <a:avLst/>
              <a:gdLst/>
              <a:ahLst/>
              <a:cxnLst/>
              <a:rect l="l" t="t" r="r" b="b"/>
              <a:pathLst>
                <a:path w="2236" h="1735" extrusionOk="0">
                  <a:moveTo>
                    <a:pt x="1135" y="0"/>
                  </a:moveTo>
                  <a:cubicBezTo>
                    <a:pt x="1" y="0"/>
                    <a:pt x="1" y="1735"/>
                    <a:pt x="1135" y="1735"/>
                  </a:cubicBezTo>
                  <a:cubicBezTo>
                    <a:pt x="2236" y="1735"/>
                    <a:pt x="2236" y="0"/>
                    <a:pt x="1135" y="0"/>
                  </a:cubicBezTo>
                  <a:close/>
                </a:path>
              </a:pathLst>
            </a:custGeom>
            <a:solidFill>
              <a:srgbClr val="E243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760" name="Google Shape;6760;p24"/>
          <p:cNvSpPr/>
          <p:nvPr/>
        </p:nvSpPr>
        <p:spPr>
          <a:xfrm flipH="1">
            <a:off x="-44118" y="6336518"/>
            <a:ext cx="3517727" cy="634676"/>
          </a:xfrm>
          <a:custGeom>
            <a:avLst/>
            <a:gdLst/>
            <a:ahLst/>
            <a:cxnLst/>
            <a:rect l="l" t="t" r="r" b="b"/>
            <a:pathLst>
              <a:path w="97905" h="30032" extrusionOk="0">
                <a:moveTo>
                  <a:pt x="44865" y="0"/>
                </a:moveTo>
                <a:cubicBezTo>
                  <a:pt x="35852" y="0"/>
                  <a:pt x="31152" y="10788"/>
                  <a:pt x="24118" y="14321"/>
                </a:cubicBezTo>
                <a:cubicBezTo>
                  <a:pt x="23116" y="14844"/>
                  <a:pt x="22196" y="15064"/>
                  <a:pt x="21336" y="15064"/>
                </a:cubicBezTo>
                <a:cubicBezTo>
                  <a:pt x="16921" y="15064"/>
                  <a:pt x="14098" y="9288"/>
                  <a:pt x="10038" y="9288"/>
                </a:cubicBezTo>
                <a:cubicBezTo>
                  <a:pt x="8542" y="9288"/>
                  <a:pt x="6878" y="10072"/>
                  <a:pt x="4904" y="12219"/>
                </a:cubicBezTo>
                <a:cubicBezTo>
                  <a:pt x="334" y="17123"/>
                  <a:pt x="1" y="23394"/>
                  <a:pt x="1" y="30032"/>
                </a:cubicBezTo>
                <a:lnTo>
                  <a:pt x="97904" y="29365"/>
                </a:lnTo>
                <a:cubicBezTo>
                  <a:pt x="96503" y="23060"/>
                  <a:pt x="94435" y="16389"/>
                  <a:pt x="89164" y="12219"/>
                </a:cubicBezTo>
                <a:cubicBezTo>
                  <a:pt x="86788" y="10364"/>
                  <a:pt x="84812" y="9662"/>
                  <a:pt x="83045" y="9662"/>
                </a:cubicBezTo>
                <a:cubicBezTo>
                  <a:pt x="77791" y="9662"/>
                  <a:pt x="74389" y="15865"/>
                  <a:pt x="67849" y="16389"/>
                </a:cubicBezTo>
                <a:cubicBezTo>
                  <a:pt x="67634" y="16405"/>
                  <a:pt x="67423" y="16412"/>
                  <a:pt x="67215" y="16412"/>
                </a:cubicBezTo>
                <a:cubicBezTo>
                  <a:pt x="58294" y="16412"/>
                  <a:pt x="55750" y="2038"/>
                  <a:pt x="47568" y="311"/>
                </a:cubicBezTo>
                <a:cubicBezTo>
                  <a:pt x="46624" y="98"/>
                  <a:pt x="45725" y="0"/>
                  <a:pt x="4486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761" name="Google Shape;6761;p24"/>
          <p:cNvSpPr/>
          <p:nvPr/>
        </p:nvSpPr>
        <p:spPr>
          <a:xfrm rot="5400000" flipH="1">
            <a:off x="7102651" y="1411366"/>
            <a:ext cx="3610648" cy="612202"/>
          </a:xfrm>
          <a:custGeom>
            <a:avLst/>
            <a:gdLst/>
            <a:ahLst/>
            <a:cxnLst/>
            <a:rect l="l" t="t" r="r" b="b"/>
            <a:pathLst>
              <a:path w="97938" h="30032" extrusionOk="0">
                <a:moveTo>
                  <a:pt x="97937" y="0"/>
                </a:moveTo>
                <a:lnTo>
                  <a:pt x="1" y="701"/>
                </a:lnTo>
                <a:cubicBezTo>
                  <a:pt x="1402" y="7005"/>
                  <a:pt x="3503" y="13643"/>
                  <a:pt x="8740" y="17846"/>
                </a:cubicBezTo>
                <a:cubicBezTo>
                  <a:pt x="11108" y="19687"/>
                  <a:pt x="13082" y="20384"/>
                  <a:pt x="14847" y="20384"/>
                </a:cubicBezTo>
                <a:cubicBezTo>
                  <a:pt x="20121" y="20384"/>
                  <a:pt x="23542" y="14168"/>
                  <a:pt x="30089" y="13643"/>
                </a:cubicBezTo>
                <a:cubicBezTo>
                  <a:pt x="30303" y="13627"/>
                  <a:pt x="30514" y="13620"/>
                  <a:pt x="30722" y="13620"/>
                </a:cubicBezTo>
                <a:cubicBezTo>
                  <a:pt x="39643" y="13620"/>
                  <a:pt x="42155" y="28026"/>
                  <a:pt x="50370" y="29722"/>
                </a:cubicBezTo>
                <a:cubicBezTo>
                  <a:pt x="51314" y="29934"/>
                  <a:pt x="52214" y="30032"/>
                  <a:pt x="53074" y="30032"/>
                </a:cubicBezTo>
                <a:cubicBezTo>
                  <a:pt x="62086" y="30032"/>
                  <a:pt x="66783" y="19247"/>
                  <a:pt x="73787" y="15745"/>
                </a:cubicBezTo>
                <a:cubicBezTo>
                  <a:pt x="74795" y="15220"/>
                  <a:pt x="75720" y="15001"/>
                  <a:pt x="76584" y="15001"/>
                </a:cubicBezTo>
                <a:cubicBezTo>
                  <a:pt x="81009" y="15001"/>
                  <a:pt x="83824" y="20764"/>
                  <a:pt x="87891" y="20764"/>
                </a:cubicBezTo>
                <a:cubicBezTo>
                  <a:pt x="89388" y="20764"/>
                  <a:pt x="91055" y="19983"/>
                  <a:pt x="93034" y="17846"/>
                </a:cubicBezTo>
                <a:cubicBezTo>
                  <a:pt x="97570" y="12943"/>
                  <a:pt x="97937" y="6638"/>
                  <a:pt x="9793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6762" name="Google Shape;6762;p24"/>
          <p:cNvGrpSpPr/>
          <p:nvPr/>
        </p:nvGrpSpPr>
        <p:grpSpPr>
          <a:xfrm rot="8956076" flipH="1">
            <a:off x="8928024" y="137646"/>
            <a:ext cx="439072" cy="1517697"/>
            <a:chOff x="1823086" y="-208516"/>
            <a:chExt cx="433159" cy="1122944"/>
          </a:xfrm>
        </p:grpSpPr>
        <p:sp>
          <p:nvSpPr>
            <p:cNvPr id="6763" name="Google Shape;6763;p24"/>
            <p:cNvSpPr/>
            <p:nvPr/>
          </p:nvSpPr>
          <p:spPr>
            <a:xfrm>
              <a:off x="1823086" y="-208516"/>
              <a:ext cx="386212" cy="1066577"/>
            </a:xfrm>
            <a:custGeom>
              <a:avLst/>
              <a:gdLst/>
              <a:ahLst/>
              <a:cxnLst/>
              <a:rect l="l" t="t" r="r" b="b"/>
              <a:pathLst>
                <a:path w="12892" h="35603" extrusionOk="0">
                  <a:moveTo>
                    <a:pt x="423" y="1"/>
                  </a:moveTo>
                  <a:cubicBezTo>
                    <a:pt x="221" y="1"/>
                    <a:pt x="0" y="239"/>
                    <a:pt x="116" y="494"/>
                  </a:cubicBezTo>
                  <a:cubicBezTo>
                    <a:pt x="2484" y="5898"/>
                    <a:pt x="2584" y="11702"/>
                    <a:pt x="3051" y="17506"/>
                  </a:cubicBezTo>
                  <a:cubicBezTo>
                    <a:pt x="3251" y="19908"/>
                    <a:pt x="3518" y="22309"/>
                    <a:pt x="4285" y="24644"/>
                  </a:cubicBezTo>
                  <a:cubicBezTo>
                    <a:pt x="4919" y="26579"/>
                    <a:pt x="5853" y="28414"/>
                    <a:pt x="7054" y="30048"/>
                  </a:cubicBezTo>
                  <a:cubicBezTo>
                    <a:pt x="8522" y="32083"/>
                    <a:pt x="10323" y="33851"/>
                    <a:pt x="12224" y="35519"/>
                  </a:cubicBezTo>
                  <a:cubicBezTo>
                    <a:pt x="12291" y="35578"/>
                    <a:pt x="12363" y="35602"/>
                    <a:pt x="12433" y="35602"/>
                  </a:cubicBezTo>
                  <a:cubicBezTo>
                    <a:pt x="12680" y="35602"/>
                    <a:pt x="12892" y="35293"/>
                    <a:pt x="12658" y="35085"/>
                  </a:cubicBezTo>
                  <a:cubicBezTo>
                    <a:pt x="9389" y="32183"/>
                    <a:pt x="6387" y="28947"/>
                    <a:pt x="4986" y="24744"/>
                  </a:cubicBezTo>
                  <a:cubicBezTo>
                    <a:pt x="4185" y="22376"/>
                    <a:pt x="3885" y="19941"/>
                    <a:pt x="3685" y="17506"/>
                  </a:cubicBezTo>
                  <a:cubicBezTo>
                    <a:pt x="3451" y="14771"/>
                    <a:pt x="3351" y="12002"/>
                    <a:pt x="3018" y="9267"/>
                  </a:cubicBezTo>
                  <a:cubicBezTo>
                    <a:pt x="2651" y="6131"/>
                    <a:pt x="1917" y="3062"/>
                    <a:pt x="649" y="160"/>
                  </a:cubicBezTo>
                  <a:cubicBezTo>
                    <a:pt x="598" y="48"/>
                    <a:pt x="513" y="1"/>
                    <a:pt x="4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64" name="Google Shape;6764;p24"/>
            <p:cNvSpPr/>
            <p:nvPr/>
          </p:nvSpPr>
          <p:spPr>
            <a:xfrm>
              <a:off x="1901479" y="522606"/>
              <a:ext cx="65247" cy="106080"/>
            </a:xfrm>
            <a:custGeom>
              <a:avLst/>
              <a:gdLst/>
              <a:ahLst/>
              <a:cxnLst/>
              <a:rect l="l" t="t" r="r" b="b"/>
              <a:pathLst>
                <a:path w="2178" h="3541" extrusionOk="0">
                  <a:moveTo>
                    <a:pt x="1846" y="0"/>
                  </a:moveTo>
                  <a:cubicBezTo>
                    <a:pt x="1788" y="0"/>
                    <a:pt x="1726" y="21"/>
                    <a:pt x="1668" y="71"/>
                  </a:cubicBezTo>
                  <a:cubicBezTo>
                    <a:pt x="934" y="671"/>
                    <a:pt x="301" y="1171"/>
                    <a:pt x="101" y="2139"/>
                  </a:cubicBezTo>
                  <a:cubicBezTo>
                    <a:pt x="0" y="2706"/>
                    <a:pt x="101" y="3506"/>
                    <a:pt x="834" y="3540"/>
                  </a:cubicBezTo>
                  <a:cubicBezTo>
                    <a:pt x="844" y="3540"/>
                    <a:pt x="854" y="3540"/>
                    <a:pt x="864" y="3540"/>
                  </a:cubicBezTo>
                  <a:cubicBezTo>
                    <a:pt x="2166" y="3540"/>
                    <a:pt x="2003" y="1332"/>
                    <a:pt x="2102" y="471"/>
                  </a:cubicBezTo>
                  <a:cubicBezTo>
                    <a:pt x="2102" y="438"/>
                    <a:pt x="2102" y="404"/>
                    <a:pt x="2102" y="371"/>
                  </a:cubicBezTo>
                  <a:cubicBezTo>
                    <a:pt x="2177" y="195"/>
                    <a:pt x="2026" y="0"/>
                    <a:pt x="18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65" name="Google Shape;6765;p24"/>
            <p:cNvSpPr/>
            <p:nvPr/>
          </p:nvSpPr>
          <p:spPr>
            <a:xfrm>
              <a:off x="1989398" y="567180"/>
              <a:ext cx="101975" cy="56080"/>
            </a:xfrm>
            <a:custGeom>
              <a:avLst/>
              <a:gdLst/>
              <a:ahLst/>
              <a:cxnLst/>
              <a:rect l="l" t="t" r="r" b="b"/>
              <a:pathLst>
                <a:path w="3404" h="1872" extrusionOk="0">
                  <a:moveTo>
                    <a:pt x="1758" y="1"/>
                  </a:moveTo>
                  <a:cubicBezTo>
                    <a:pt x="1190" y="1"/>
                    <a:pt x="644" y="250"/>
                    <a:pt x="134" y="517"/>
                  </a:cubicBezTo>
                  <a:cubicBezTo>
                    <a:pt x="1" y="584"/>
                    <a:pt x="1" y="751"/>
                    <a:pt x="68" y="851"/>
                  </a:cubicBezTo>
                  <a:cubicBezTo>
                    <a:pt x="1" y="951"/>
                    <a:pt x="1" y="1118"/>
                    <a:pt x="134" y="1218"/>
                  </a:cubicBezTo>
                  <a:cubicBezTo>
                    <a:pt x="545" y="1550"/>
                    <a:pt x="1323" y="1872"/>
                    <a:pt x="2004" y="1872"/>
                  </a:cubicBezTo>
                  <a:cubicBezTo>
                    <a:pt x="2484" y="1872"/>
                    <a:pt x="2916" y="1712"/>
                    <a:pt x="3136" y="1285"/>
                  </a:cubicBezTo>
                  <a:cubicBezTo>
                    <a:pt x="3403" y="751"/>
                    <a:pt x="2836" y="284"/>
                    <a:pt x="2403" y="117"/>
                  </a:cubicBezTo>
                  <a:cubicBezTo>
                    <a:pt x="2185" y="35"/>
                    <a:pt x="1970" y="1"/>
                    <a:pt x="175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66" name="Google Shape;6766;p24"/>
            <p:cNvSpPr/>
            <p:nvPr/>
          </p:nvSpPr>
          <p:spPr>
            <a:xfrm>
              <a:off x="1983407" y="656626"/>
              <a:ext cx="63001" cy="103084"/>
            </a:xfrm>
            <a:custGeom>
              <a:avLst/>
              <a:gdLst/>
              <a:ahLst/>
              <a:cxnLst/>
              <a:rect l="l" t="t" r="r" b="b"/>
              <a:pathLst>
                <a:path w="2103" h="3441" extrusionOk="0">
                  <a:moveTo>
                    <a:pt x="1197" y="1"/>
                  </a:moveTo>
                  <a:cubicBezTo>
                    <a:pt x="1137" y="1"/>
                    <a:pt x="1077" y="30"/>
                    <a:pt x="1035" y="100"/>
                  </a:cubicBezTo>
                  <a:cubicBezTo>
                    <a:pt x="534" y="667"/>
                    <a:pt x="1" y="1401"/>
                    <a:pt x="67" y="2168"/>
                  </a:cubicBezTo>
                  <a:cubicBezTo>
                    <a:pt x="134" y="2668"/>
                    <a:pt x="368" y="3335"/>
                    <a:pt x="935" y="3436"/>
                  </a:cubicBezTo>
                  <a:cubicBezTo>
                    <a:pt x="964" y="3439"/>
                    <a:pt x="993" y="3440"/>
                    <a:pt x="1021" y="3440"/>
                  </a:cubicBezTo>
                  <a:cubicBezTo>
                    <a:pt x="1593" y="3440"/>
                    <a:pt x="1840" y="2812"/>
                    <a:pt x="1935" y="2335"/>
                  </a:cubicBezTo>
                  <a:cubicBezTo>
                    <a:pt x="2102" y="1568"/>
                    <a:pt x="1935" y="967"/>
                    <a:pt x="1602" y="267"/>
                  </a:cubicBezTo>
                  <a:cubicBezTo>
                    <a:pt x="1569" y="167"/>
                    <a:pt x="1502" y="133"/>
                    <a:pt x="1402" y="133"/>
                  </a:cubicBezTo>
                  <a:cubicBezTo>
                    <a:pt x="1363" y="56"/>
                    <a:pt x="1280" y="1"/>
                    <a:pt x="119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67" name="Google Shape;6767;p24"/>
            <p:cNvSpPr/>
            <p:nvPr/>
          </p:nvSpPr>
          <p:spPr>
            <a:xfrm>
              <a:off x="2070337" y="678254"/>
              <a:ext cx="94965" cy="57249"/>
            </a:xfrm>
            <a:custGeom>
              <a:avLst/>
              <a:gdLst/>
              <a:ahLst/>
              <a:cxnLst/>
              <a:rect l="l" t="t" r="r" b="b"/>
              <a:pathLst>
                <a:path w="3170" h="1911" extrusionOk="0">
                  <a:moveTo>
                    <a:pt x="1804" y="0"/>
                  </a:moveTo>
                  <a:cubicBezTo>
                    <a:pt x="1160" y="0"/>
                    <a:pt x="531" y="518"/>
                    <a:pt x="101" y="979"/>
                  </a:cubicBezTo>
                  <a:cubicBezTo>
                    <a:pt x="1" y="1079"/>
                    <a:pt x="34" y="1246"/>
                    <a:pt x="101" y="1313"/>
                  </a:cubicBezTo>
                  <a:cubicBezTo>
                    <a:pt x="34" y="1446"/>
                    <a:pt x="34" y="1613"/>
                    <a:pt x="168" y="1679"/>
                  </a:cubicBezTo>
                  <a:cubicBezTo>
                    <a:pt x="455" y="1864"/>
                    <a:pt x="794" y="1910"/>
                    <a:pt x="1128" y="1910"/>
                  </a:cubicBezTo>
                  <a:cubicBezTo>
                    <a:pt x="1337" y="1910"/>
                    <a:pt x="1543" y="1892"/>
                    <a:pt x="1735" y="1880"/>
                  </a:cubicBezTo>
                  <a:cubicBezTo>
                    <a:pt x="2269" y="1780"/>
                    <a:pt x="2836" y="1613"/>
                    <a:pt x="3003" y="1046"/>
                  </a:cubicBezTo>
                  <a:cubicBezTo>
                    <a:pt x="3170" y="445"/>
                    <a:pt x="2436" y="45"/>
                    <a:pt x="1969" y="12"/>
                  </a:cubicBezTo>
                  <a:cubicBezTo>
                    <a:pt x="1914" y="4"/>
                    <a:pt x="1859" y="0"/>
                    <a:pt x="180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68" name="Google Shape;6768;p24"/>
            <p:cNvSpPr/>
            <p:nvPr/>
          </p:nvSpPr>
          <p:spPr>
            <a:xfrm>
              <a:off x="2099334" y="780941"/>
              <a:ext cx="43888" cy="88704"/>
            </a:xfrm>
            <a:custGeom>
              <a:avLst/>
              <a:gdLst/>
              <a:ahLst/>
              <a:cxnLst/>
              <a:rect l="l" t="t" r="r" b="b"/>
              <a:pathLst>
                <a:path w="1465" h="2961" extrusionOk="0">
                  <a:moveTo>
                    <a:pt x="695" y="1"/>
                  </a:moveTo>
                  <a:cubicBezTo>
                    <a:pt x="640" y="1"/>
                    <a:pt x="585" y="16"/>
                    <a:pt x="534" y="53"/>
                  </a:cubicBezTo>
                  <a:cubicBezTo>
                    <a:pt x="100" y="453"/>
                    <a:pt x="34" y="1087"/>
                    <a:pt x="34" y="1621"/>
                  </a:cubicBezTo>
                  <a:cubicBezTo>
                    <a:pt x="0" y="2054"/>
                    <a:pt x="167" y="2755"/>
                    <a:pt x="634" y="2921"/>
                  </a:cubicBezTo>
                  <a:cubicBezTo>
                    <a:pt x="703" y="2948"/>
                    <a:pt x="768" y="2961"/>
                    <a:pt x="827" y="2961"/>
                  </a:cubicBezTo>
                  <a:cubicBezTo>
                    <a:pt x="1285" y="2961"/>
                    <a:pt x="1464" y="2238"/>
                    <a:pt x="1435" y="1854"/>
                  </a:cubicBezTo>
                  <a:cubicBezTo>
                    <a:pt x="1401" y="1354"/>
                    <a:pt x="1134" y="953"/>
                    <a:pt x="1001" y="520"/>
                  </a:cubicBezTo>
                  <a:cubicBezTo>
                    <a:pt x="1001" y="486"/>
                    <a:pt x="1001" y="420"/>
                    <a:pt x="968" y="386"/>
                  </a:cubicBezTo>
                  <a:cubicBezTo>
                    <a:pt x="1072" y="204"/>
                    <a:pt x="891" y="1"/>
                    <a:pt x="6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69" name="Google Shape;6769;p24"/>
            <p:cNvSpPr/>
            <p:nvPr/>
          </p:nvSpPr>
          <p:spPr>
            <a:xfrm>
              <a:off x="2147293" y="762369"/>
              <a:ext cx="82952" cy="56680"/>
            </a:xfrm>
            <a:custGeom>
              <a:avLst/>
              <a:gdLst/>
              <a:ahLst/>
              <a:cxnLst/>
              <a:rect l="l" t="t" r="r" b="b"/>
              <a:pathLst>
                <a:path w="2769" h="1892" extrusionOk="0">
                  <a:moveTo>
                    <a:pt x="1861" y="1"/>
                  </a:moveTo>
                  <a:cubicBezTo>
                    <a:pt x="1818" y="1"/>
                    <a:pt x="1776" y="2"/>
                    <a:pt x="1735" y="6"/>
                  </a:cubicBezTo>
                  <a:cubicBezTo>
                    <a:pt x="1034" y="106"/>
                    <a:pt x="501" y="706"/>
                    <a:pt x="200" y="1307"/>
                  </a:cubicBezTo>
                  <a:cubicBezTo>
                    <a:pt x="67" y="1407"/>
                    <a:pt x="0" y="1640"/>
                    <a:pt x="200" y="1740"/>
                  </a:cubicBezTo>
                  <a:cubicBezTo>
                    <a:pt x="412" y="1842"/>
                    <a:pt x="680" y="1892"/>
                    <a:pt x="962" y="1892"/>
                  </a:cubicBezTo>
                  <a:cubicBezTo>
                    <a:pt x="1791" y="1892"/>
                    <a:pt x="2744" y="1461"/>
                    <a:pt x="2769" y="639"/>
                  </a:cubicBezTo>
                  <a:cubicBezTo>
                    <a:pt x="2769" y="156"/>
                    <a:pt x="2276" y="1"/>
                    <a:pt x="18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70" name="Google Shape;6770;p24"/>
            <p:cNvSpPr/>
            <p:nvPr/>
          </p:nvSpPr>
          <p:spPr>
            <a:xfrm>
              <a:off x="2182251" y="841122"/>
              <a:ext cx="73995" cy="73306"/>
            </a:xfrm>
            <a:custGeom>
              <a:avLst/>
              <a:gdLst/>
              <a:ahLst/>
              <a:cxnLst/>
              <a:rect l="l" t="t" r="r" b="b"/>
              <a:pathLst>
                <a:path w="2470" h="2447" extrusionOk="0">
                  <a:moveTo>
                    <a:pt x="267" y="0"/>
                  </a:moveTo>
                  <a:cubicBezTo>
                    <a:pt x="132" y="0"/>
                    <a:pt x="1" y="82"/>
                    <a:pt x="1" y="245"/>
                  </a:cubicBezTo>
                  <a:cubicBezTo>
                    <a:pt x="1" y="779"/>
                    <a:pt x="368" y="1346"/>
                    <a:pt x="668" y="1713"/>
                  </a:cubicBezTo>
                  <a:cubicBezTo>
                    <a:pt x="889" y="1989"/>
                    <a:pt x="1269" y="2447"/>
                    <a:pt x="1657" y="2447"/>
                  </a:cubicBezTo>
                  <a:cubicBezTo>
                    <a:pt x="1739" y="2447"/>
                    <a:pt x="1821" y="2426"/>
                    <a:pt x="1902" y="2380"/>
                  </a:cubicBezTo>
                  <a:cubicBezTo>
                    <a:pt x="2469" y="2080"/>
                    <a:pt x="2236" y="1346"/>
                    <a:pt x="1936" y="946"/>
                  </a:cubicBezTo>
                  <a:cubicBezTo>
                    <a:pt x="1569" y="546"/>
                    <a:pt x="1002" y="79"/>
                    <a:pt x="434" y="45"/>
                  </a:cubicBezTo>
                  <a:cubicBezTo>
                    <a:pt x="384" y="15"/>
                    <a:pt x="325" y="0"/>
                    <a:pt x="26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771" name="Google Shape;6771;p24"/>
          <p:cNvGrpSpPr/>
          <p:nvPr/>
        </p:nvGrpSpPr>
        <p:grpSpPr>
          <a:xfrm rot="8956076" flipH="1">
            <a:off x="8706303" y="383196"/>
            <a:ext cx="444458" cy="1603909"/>
            <a:chOff x="904476" y="-243594"/>
            <a:chExt cx="438472" cy="1186732"/>
          </a:xfrm>
        </p:grpSpPr>
        <p:sp>
          <p:nvSpPr>
            <p:cNvPr id="6772" name="Google Shape;6772;p24"/>
            <p:cNvSpPr/>
            <p:nvPr/>
          </p:nvSpPr>
          <p:spPr>
            <a:xfrm>
              <a:off x="904476" y="362824"/>
              <a:ext cx="134719" cy="198648"/>
            </a:xfrm>
            <a:custGeom>
              <a:avLst/>
              <a:gdLst/>
              <a:ahLst/>
              <a:cxnLst/>
              <a:rect l="l" t="t" r="r" b="b"/>
              <a:pathLst>
                <a:path w="4497" h="6631" extrusionOk="0">
                  <a:moveTo>
                    <a:pt x="4430" y="1"/>
                  </a:moveTo>
                  <a:cubicBezTo>
                    <a:pt x="4429" y="1"/>
                    <a:pt x="4429" y="2"/>
                    <a:pt x="4428" y="3"/>
                  </a:cubicBezTo>
                  <a:lnTo>
                    <a:pt x="4428" y="3"/>
                  </a:lnTo>
                  <a:cubicBezTo>
                    <a:pt x="4451" y="2"/>
                    <a:pt x="4474" y="1"/>
                    <a:pt x="4496" y="1"/>
                  </a:cubicBezTo>
                  <a:close/>
                  <a:moveTo>
                    <a:pt x="4428" y="3"/>
                  </a:moveTo>
                  <a:cubicBezTo>
                    <a:pt x="1897" y="113"/>
                    <a:pt x="192" y="2657"/>
                    <a:pt x="60" y="5004"/>
                  </a:cubicBezTo>
                  <a:cubicBezTo>
                    <a:pt x="1" y="6109"/>
                    <a:pt x="548" y="6631"/>
                    <a:pt x="1247" y="6631"/>
                  </a:cubicBezTo>
                  <a:cubicBezTo>
                    <a:pt x="1730" y="6631"/>
                    <a:pt x="2285" y="6382"/>
                    <a:pt x="2762" y="5905"/>
                  </a:cubicBezTo>
                  <a:cubicBezTo>
                    <a:pt x="3729" y="4904"/>
                    <a:pt x="3996" y="3270"/>
                    <a:pt x="4163" y="1969"/>
                  </a:cubicBezTo>
                  <a:cubicBezTo>
                    <a:pt x="4263" y="1403"/>
                    <a:pt x="4196" y="471"/>
                    <a:pt x="4428" y="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73" name="Google Shape;6773;p24"/>
            <p:cNvSpPr/>
            <p:nvPr/>
          </p:nvSpPr>
          <p:spPr>
            <a:xfrm>
              <a:off x="1121083" y="147893"/>
              <a:ext cx="221865" cy="139272"/>
            </a:xfrm>
            <a:custGeom>
              <a:avLst/>
              <a:gdLst/>
              <a:ahLst/>
              <a:cxnLst/>
              <a:rect l="l" t="t" r="r" b="b"/>
              <a:pathLst>
                <a:path w="7406" h="4649" extrusionOk="0">
                  <a:moveTo>
                    <a:pt x="294" y="1"/>
                  </a:moveTo>
                  <a:cubicBezTo>
                    <a:pt x="218" y="1"/>
                    <a:pt x="143" y="2"/>
                    <a:pt x="67" y="4"/>
                  </a:cubicBezTo>
                  <a:lnTo>
                    <a:pt x="1" y="137"/>
                  </a:lnTo>
                  <a:cubicBezTo>
                    <a:pt x="367" y="1005"/>
                    <a:pt x="834" y="2039"/>
                    <a:pt x="1402" y="2739"/>
                  </a:cubicBezTo>
                  <a:cubicBezTo>
                    <a:pt x="2106" y="3561"/>
                    <a:pt x="3506" y="4648"/>
                    <a:pt x="4715" y="4648"/>
                  </a:cubicBezTo>
                  <a:cubicBezTo>
                    <a:pt x="5223" y="4648"/>
                    <a:pt x="5697" y="4457"/>
                    <a:pt x="6072" y="3973"/>
                  </a:cubicBezTo>
                  <a:cubicBezTo>
                    <a:pt x="7406" y="2239"/>
                    <a:pt x="4971" y="704"/>
                    <a:pt x="3570" y="438"/>
                  </a:cubicBezTo>
                  <a:cubicBezTo>
                    <a:pt x="2540" y="219"/>
                    <a:pt x="1394" y="1"/>
                    <a:pt x="29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74" name="Google Shape;6774;p24"/>
            <p:cNvSpPr/>
            <p:nvPr/>
          </p:nvSpPr>
          <p:spPr>
            <a:xfrm>
              <a:off x="926523" y="45086"/>
              <a:ext cx="117673" cy="243525"/>
            </a:xfrm>
            <a:custGeom>
              <a:avLst/>
              <a:gdLst/>
              <a:ahLst/>
              <a:cxnLst/>
              <a:rect l="l" t="t" r="r" b="b"/>
              <a:pathLst>
                <a:path w="3928" h="8129" extrusionOk="0">
                  <a:moveTo>
                    <a:pt x="3827" y="0"/>
                  </a:moveTo>
                  <a:cubicBezTo>
                    <a:pt x="1492" y="0"/>
                    <a:pt x="24" y="4070"/>
                    <a:pt x="24" y="5938"/>
                  </a:cubicBezTo>
                  <a:cubicBezTo>
                    <a:pt x="1" y="7075"/>
                    <a:pt x="583" y="8129"/>
                    <a:pt x="1413" y="8129"/>
                  </a:cubicBezTo>
                  <a:cubicBezTo>
                    <a:pt x="1751" y="8129"/>
                    <a:pt x="2130" y="7954"/>
                    <a:pt x="2526" y="7539"/>
                  </a:cubicBezTo>
                  <a:cubicBezTo>
                    <a:pt x="3660" y="6405"/>
                    <a:pt x="3827" y="4670"/>
                    <a:pt x="3894" y="3169"/>
                  </a:cubicBezTo>
                  <a:cubicBezTo>
                    <a:pt x="3927" y="2102"/>
                    <a:pt x="3827" y="1068"/>
                    <a:pt x="38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75" name="Google Shape;6775;p24"/>
            <p:cNvSpPr/>
            <p:nvPr/>
          </p:nvSpPr>
          <p:spPr>
            <a:xfrm>
              <a:off x="1114103" y="299887"/>
              <a:ext cx="171147" cy="210272"/>
            </a:xfrm>
            <a:custGeom>
              <a:avLst/>
              <a:gdLst/>
              <a:ahLst/>
              <a:cxnLst/>
              <a:rect l="l" t="t" r="r" b="b"/>
              <a:pathLst>
                <a:path w="5713" h="7019" extrusionOk="0">
                  <a:moveTo>
                    <a:pt x="133" y="0"/>
                  </a:moveTo>
                  <a:lnTo>
                    <a:pt x="200" y="134"/>
                  </a:lnTo>
                  <a:cubicBezTo>
                    <a:pt x="0" y="934"/>
                    <a:pt x="467" y="2002"/>
                    <a:pt x="667" y="2802"/>
                  </a:cubicBezTo>
                  <a:cubicBezTo>
                    <a:pt x="1001" y="4370"/>
                    <a:pt x="1635" y="6472"/>
                    <a:pt x="3436" y="6939"/>
                  </a:cubicBezTo>
                  <a:cubicBezTo>
                    <a:pt x="3627" y="6993"/>
                    <a:pt x="3803" y="7018"/>
                    <a:pt x="3965" y="7018"/>
                  </a:cubicBezTo>
                  <a:cubicBezTo>
                    <a:pt x="5388" y="7018"/>
                    <a:pt x="5713" y="5068"/>
                    <a:pt x="5204" y="3870"/>
                  </a:cubicBezTo>
                  <a:cubicBezTo>
                    <a:pt x="4570" y="2302"/>
                    <a:pt x="3336" y="1601"/>
                    <a:pt x="1868" y="901"/>
                  </a:cubicBezTo>
                  <a:cubicBezTo>
                    <a:pt x="1334" y="601"/>
                    <a:pt x="701" y="200"/>
                    <a:pt x="1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76" name="Google Shape;6776;p24"/>
            <p:cNvSpPr/>
            <p:nvPr/>
          </p:nvSpPr>
          <p:spPr>
            <a:xfrm>
              <a:off x="962380" y="553670"/>
              <a:ext cx="142747" cy="313715"/>
            </a:xfrm>
            <a:custGeom>
              <a:avLst/>
              <a:gdLst/>
              <a:ahLst/>
              <a:cxnLst/>
              <a:rect l="l" t="t" r="r" b="b"/>
              <a:pathLst>
                <a:path w="4765" h="10472" extrusionOk="0">
                  <a:moveTo>
                    <a:pt x="3964" y="1"/>
                  </a:moveTo>
                  <a:cubicBezTo>
                    <a:pt x="3936" y="25"/>
                    <a:pt x="3909" y="51"/>
                    <a:pt x="3883" y="78"/>
                  </a:cubicBezTo>
                  <a:lnTo>
                    <a:pt x="3883" y="78"/>
                  </a:lnTo>
                  <a:cubicBezTo>
                    <a:pt x="3932" y="52"/>
                    <a:pt x="3981" y="26"/>
                    <a:pt x="4031" y="1"/>
                  </a:cubicBezTo>
                  <a:close/>
                  <a:moveTo>
                    <a:pt x="3883" y="78"/>
                  </a:moveTo>
                  <a:cubicBezTo>
                    <a:pt x="1280" y="1479"/>
                    <a:pt x="0" y="4425"/>
                    <a:pt x="295" y="7340"/>
                  </a:cubicBezTo>
                  <a:cubicBezTo>
                    <a:pt x="379" y="8517"/>
                    <a:pt x="1052" y="10472"/>
                    <a:pt x="2413" y="10472"/>
                  </a:cubicBezTo>
                  <a:cubicBezTo>
                    <a:pt x="2672" y="10472"/>
                    <a:pt x="2955" y="10401"/>
                    <a:pt x="3264" y="10242"/>
                  </a:cubicBezTo>
                  <a:cubicBezTo>
                    <a:pt x="4765" y="9441"/>
                    <a:pt x="4264" y="6506"/>
                    <a:pt x="4031" y="5238"/>
                  </a:cubicBezTo>
                  <a:cubicBezTo>
                    <a:pt x="3869" y="4168"/>
                    <a:pt x="2981" y="1047"/>
                    <a:pt x="3883" y="7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77" name="Google Shape;6777;p24"/>
            <p:cNvSpPr/>
            <p:nvPr/>
          </p:nvSpPr>
          <p:spPr>
            <a:xfrm>
              <a:off x="1109101" y="685593"/>
              <a:ext cx="152124" cy="257545"/>
            </a:xfrm>
            <a:custGeom>
              <a:avLst/>
              <a:gdLst/>
              <a:ahLst/>
              <a:cxnLst/>
              <a:rect l="l" t="t" r="r" b="b"/>
              <a:pathLst>
                <a:path w="5078" h="8597" extrusionOk="0">
                  <a:moveTo>
                    <a:pt x="1101" y="0"/>
                  </a:moveTo>
                  <a:cubicBezTo>
                    <a:pt x="467" y="2002"/>
                    <a:pt x="0" y="6838"/>
                    <a:pt x="1868" y="8173"/>
                  </a:cubicBezTo>
                  <a:cubicBezTo>
                    <a:pt x="2271" y="8469"/>
                    <a:pt x="2642" y="8597"/>
                    <a:pt x="2976" y="8597"/>
                  </a:cubicBezTo>
                  <a:cubicBezTo>
                    <a:pt x="4331" y="8597"/>
                    <a:pt x="5078" y="6502"/>
                    <a:pt x="4837" y="5137"/>
                  </a:cubicBezTo>
                  <a:cubicBezTo>
                    <a:pt x="4537" y="3503"/>
                    <a:pt x="3136" y="1468"/>
                    <a:pt x="1868" y="467"/>
                  </a:cubicBezTo>
                  <a:cubicBezTo>
                    <a:pt x="1635" y="300"/>
                    <a:pt x="1335" y="200"/>
                    <a:pt x="110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78" name="Google Shape;6778;p24"/>
            <p:cNvSpPr/>
            <p:nvPr/>
          </p:nvSpPr>
          <p:spPr>
            <a:xfrm>
              <a:off x="1073125" y="-243594"/>
              <a:ext cx="112161" cy="1077032"/>
            </a:xfrm>
            <a:custGeom>
              <a:avLst/>
              <a:gdLst/>
              <a:ahLst/>
              <a:cxnLst/>
              <a:rect l="l" t="t" r="r" b="b"/>
              <a:pathLst>
                <a:path w="3744" h="35952" extrusionOk="0">
                  <a:moveTo>
                    <a:pt x="1294" y="1"/>
                  </a:moveTo>
                  <a:cubicBezTo>
                    <a:pt x="1173" y="1"/>
                    <a:pt x="1061" y="70"/>
                    <a:pt x="1034" y="230"/>
                  </a:cubicBezTo>
                  <a:cubicBezTo>
                    <a:pt x="501" y="2499"/>
                    <a:pt x="334" y="4800"/>
                    <a:pt x="234" y="7102"/>
                  </a:cubicBezTo>
                  <a:cubicBezTo>
                    <a:pt x="134" y="9470"/>
                    <a:pt x="0" y="11839"/>
                    <a:pt x="0" y="14207"/>
                  </a:cubicBezTo>
                  <a:cubicBezTo>
                    <a:pt x="0" y="16575"/>
                    <a:pt x="100" y="18944"/>
                    <a:pt x="301" y="21279"/>
                  </a:cubicBezTo>
                  <a:cubicBezTo>
                    <a:pt x="467" y="23580"/>
                    <a:pt x="734" y="25882"/>
                    <a:pt x="1301" y="28117"/>
                  </a:cubicBezTo>
                  <a:cubicBezTo>
                    <a:pt x="1935" y="30652"/>
                    <a:pt x="2769" y="33121"/>
                    <a:pt x="3103" y="35722"/>
                  </a:cubicBezTo>
                  <a:cubicBezTo>
                    <a:pt x="3129" y="35883"/>
                    <a:pt x="3241" y="35952"/>
                    <a:pt x="3362" y="35952"/>
                  </a:cubicBezTo>
                  <a:cubicBezTo>
                    <a:pt x="3543" y="35952"/>
                    <a:pt x="3743" y="35796"/>
                    <a:pt x="3703" y="35556"/>
                  </a:cubicBezTo>
                  <a:cubicBezTo>
                    <a:pt x="3403" y="33321"/>
                    <a:pt x="2736" y="31186"/>
                    <a:pt x="2169" y="29018"/>
                  </a:cubicBezTo>
                  <a:cubicBezTo>
                    <a:pt x="1568" y="26749"/>
                    <a:pt x="1201" y="24514"/>
                    <a:pt x="968" y="22179"/>
                  </a:cubicBezTo>
                  <a:cubicBezTo>
                    <a:pt x="567" y="17576"/>
                    <a:pt x="534" y="12939"/>
                    <a:pt x="801" y="8303"/>
                  </a:cubicBezTo>
                  <a:cubicBezTo>
                    <a:pt x="968" y="5668"/>
                    <a:pt x="1001" y="2999"/>
                    <a:pt x="1635" y="397"/>
                  </a:cubicBezTo>
                  <a:cubicBezTo>
                    <a:pt x="1675" y="157"/>
                    <a:pt x="1475" y="1"/>
                    <a:pt x="129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79" name="Google Shape;6779;p24"/>
            <p:cNvSpPr/>
            <p:nvPr/>
          </p:nvSpPr>
          <p:spPr>
            <a:xfrm>
              <a:off x="949020" y="-33577"/>
              <a:ext cx="148379" cy="280432"/>
            </a:xfrm>
            <a:custGeom>
              <a:avLst/>
              <a:gdLst/>
              <a:ahLst/>
              <a:cxnLst/>
              <a:rect l="l" t="t" r="r" b="b"/>
              <a:pathLst>
                <a:path w="4953" h="9361" extrusionOk="0">
                  <a:moveTo>
                    <a:pt x="4497" y="1"/>
                  </a:moveTo>
                  <a:cubicBezTo>
                    <a:pt x="4404" y="1"/>
                    <a:pt x="4311" y="37"/>
                    <a:pt x="4243" y="124"/>
                  </a:cubicBezTo>
                  <a:cubicBezTo>
                    <a:pt x="2442" y="2826"/>
                    <a:pt x="641" y="5695"/>
                    <a:pt x="40" y="8964"/>
                  </a:cubicBezTo>
                  <a:cubicBezTo>
                    <a:pt x="0" y="9204"/>
                    <a:pt x="201" y="9360"/>
                    <a:pt x="381" y="9360"/>
                  </a:cubicBezTo>
                  <a:cubicBezTo>
                    <a:pt x="502" y="9360"/>
                    <a:pt x="614" y="9291"/>
                    <a:pt x="641" y="9131"/>
                  </a:cubicBezTo>
                  <a:cubicBezTo>
                    <a:pt x="1241" y="5928"/>
                    <a:pt x="3009" y="3093"/>
                    <a:pt x="4811" y="458"/>
                  </a:cubicBezTo>
                  <a:cubicBezTo>
                    <a:pt x="4953" y="221"/>
                    <a:pt x="4725" y="1"/>
                    <a:pt x="4497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80" name="Google Shape;6780;p24"/>
            <p:cNvSpPr/>
            <p:nvPr/>
          </p:nvSpPr>
          <p:spPr>
            <a:xfrm>
              <a:off x="1072016" y="255883"/>
              <a:ext cx="139422" cy="185886"/>
            </a:xfrm>
            <a:custGeom>
              <a:avLst/>
              <a:gdLst/>
              <a:ahLst/>
              <a:cxnLst/>
              <a:rect l="l" t="t" r="r" b="b"/>
              <a:pathLst>
                <a:path w="4654" h="6205" extrusionOk="0">
                  <a:moveTo>
                    <a:pt x="431" y="0"/>
                  </a:moveTo>
                  <a:cubicBezTo>
                    <a:pt x="204" y="0"/>
                    <a:pt x="1" y="306"/>
                    <a:pt x="204" y="535"/>
                  </a:cubicBezTo>
                  <a:cubicBezTo>
                    <a:pt x="971" y="1369"/>
                    <a:pt x="1672" y="2236"/>
                    <a:pt x="2339" y="3137"/>
                  </a:cubicBezTo>
                  <a:cubicBezTo>
                    <a:pt x="2973" y="4004"/>
                    <a:pt x="3573" y="4972"/>
                    <a:pt x="3974" y="5972"/>
                  </a:cubicBezTo>
                  <a:cubicBezTo>
                    <a:pt x="4028" y="6135"/>
                    <a:pt x="4159" y="6204"/>
                    <a:pt x="4287" y="6204"/>
                  </a:cubicBezTo>
                  <a:cubicBezTo>
                    <a:pt x="4474" y="6204"/>
                    <a:pt x="4653" y="6057"/>
                    <a:pt x="4574" y="5839"/>
                  </a:cubicBezTo>
                  <a:cubicBezTo>
                    <a:pt x="3740" y="3671"/>
                    <a:pt x="2206" y="1769"/>
                    <a:pt x="638" y="102"/>
                  </a:cubicBezTo>
                  <a:cubicBezTo>
                    <a:pt x="574" y="30"/>
                    <a:pt x="501" y="0"/>
                    <a:pt x="431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81" name="Google Shape;6781;p24"/>
            <p:cNvSpPr/>
            <p:nvPr/>
          </p:nvSpPr>
          <p:spPr>
            <a:xfrm>
              <a:off x="1005186" y="527189"/>
              <a:ext cx="112730" cy="285225"/>
            </a:xfrm>
            <a:custGeom>
              <a:avLst/>
              <a:gdLst/>
              <a:ahLst/>
              <a:cxnLst/>
              <a:rect l="l" t="t" r="r" b="b"/>
              <a:pathLst>
                <a:path w="3763" h="9521" extrusionOk="0">
                  <a:moveTo>
                    <a:pt x="3282" y="1"/>
                  </a:moveTo>
                  <a:cubicBezTo>
                    <a:pt x="3210" y="1"/>
                    <a:pt x="3135" y="25"/>
                    <a:pt x="3069" y="84"/>
                  </a:cubicBezTo>
                  <a:cubicBezTo>
                    <a:pt x="534" y="2219"/>
                    <a:pt x="0" y="6189"/>
                    <a:pt x="534" y="9291"/>
                  </a:cubicBezTo>
                  <a:cubicBezTo>
                    <a:pt x="560" y="9451"/>
                    <a:pt x="673" y="9520"/>
                    <a:pt x="793" y="9520"/>
                  </a:cubicBezTo>
                  <a:cubicBezTo>
                    <a:pt x="974" y="9520"/>
                    <a:pt x="1174" y="9364"/>
                    <a:pt x="1134" y="9124"/>
                  </a:cubicBezTo>
                  <a:cubicBezTo>
                    <a:pt x="667" y="6222"/>
                    <a:pt x="1134" y="2519"/>
                    <a:pt x="3503" y="518"/>
                  </a:cubicBezTo>
                  <a:cubicBezTo>
                    <a:pt x="3763" y="310"/>
                    <a:pt x="3536" y="1"/>
                    <a:pt x="3282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82" name="Google Shape;6782;p24"/>
            <p:cNvSpPr/>
            <p:nvPr/>
          </p:nvSpPr>
          <p:spPr>
            <a:xfrm>
              <a:off x="931735" y="330292"/>
              <a:ext cx="160333" cy="197450"/>
            </a:xfrm>
            <a:custGeom>
              <a:avLst/>
              <a:gdLst/>
              <a:ahLst/>
              <a:cxnLst/>
              <a:rect l="l" t="t" r="r" b="b"/>
              <a:pathLst>
                <a:path w="5352" h="6591" extrusionOk="0">
                  <a:moveTo>
                    <a:pt x="4956" y="0"/>
                  </a:moveTo>
                  <a:cubicBezTo>
                    <a:pt x="4924" y="0"/>
                    <a:pt x="4890" y="6"/>
                    <a:pt x="4854" y="19"/>
                  </a:cubicBezTo>
                  <a:cubicBezTo>
                    <a:pt x="2319" y="1087"/>
                    <a:pt x="284" y="3522"/>
                    <a:pt x="17" y="6290"/>
                  </a:cubicBezTo>
                  <a:cubicBezTo>
                    <a:pt x="0" y="6491"/>
                    <a:pt x="150" y="6591"/>
                    <a:pt x="309" y="6591"/>
                  </a:cubicBezTo>
                  <a:cubicBezTo>
                    <a:pt x="467" y="6591"/>
                    <a:pt x="634" y="6491"/>
                    <a:pt x="651" y="6290"/>
                  </a:cubicBezTo>
                  <a:cubicBezTo>
                    <a:pt x="884" y="3822"/>
                    <a:pt x="2786" y="1554"/>
                    <a:pt x="5021" y="620"/>
                  </a:cubicBezTo>
                  <a:cubicBezTo>
                    <a:pt x="5351" y="499"/>
                    <a:pt x="5249" y="0"/>
                    <a:pt x="4956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83" name="Google Shape;6783;p24"/>
            <p:cNvSpPr/>
            <p:nvPr/>
          </p:nvSpPr>
          <p:spPr>
            <a:xfrm>
              <a:off x="1075821" y="128692"/>
              <a:ext cx="182142" cy="123395"/>
            </a:xfrm>
            <a:custGeom>
              <a:avLst/>
              <a:gdLst/>
              <a:ahLst/>
              <a:cxnLst/>
              <a:rect l="l" t="t" r="r" b="b"/>
              <a:pathLst>
                <a:path w="6080" h="4119" extrusionOk="0">
                  <a:moveTo>
                    <a:pt x="480" y="0"/>
                  </a:moveTo>
                  <a:cubicBezTo>
                    <a:pt x="191" y="0"/>
                    <a:pt x="0" y="409"/>
                    <a:pt x="311" y="578"/>
                  </a:cubicBezTo>
                  <a:cubicBezTo>
                    <a:pt x="1245" y="1079"/>
                    <a:pt x="2312" y="1245"/>
                    <a:pt x="3213" y="1812"/>
                  </a:cubicBezTo>
                  <a:cubicBezTo>
                    <a:pt x="4047" y="2346"/>
                    <a:pt x="4847" y="3113"/>
                    <a:pt x="5381" y="3981"/>
                  </a:cubicBezTo>
                  <a:cubicBezTo>
                    <a:pt x="5449" y="4078"/>
                    <a:pt x="5543" y="4119"/>
                    <a:pt x="5637" y="4119"/>
                  </a:cubicBezTo>
                  <a:cubicBezTo>
                    <a:pt x="5861" y="4119"/>
                    <a:pt x="6080" y="3883"/>
                    <a:pt x="5915" y="3647"/>
                  </a:cubicBezTo>
                  <a:cubicBezTo>
                    <a:pt x="5381" y="2713"/>
                    <a:pt x="4547" y="1979"/>
                    <a:pt x="3680" y="1379"/>
                  </a:cubicBezTo>
                  <a:cubicBezTo>
                    <a:pt x="2746" y="712"/>
                    <a:pt x="1612" y="545"/>
                    <a:pt x="644" y="44"/>
                  </a:cubicBezTo>
                  <a:cubicBezTo>
                    <a:pt x="588" y="14"/>
                    <a:pt x="532" y="0"/>
                    <a:pt x="480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84" name="Google Shape;6784;p24"/>
            <p:cNvSpPr/>
            <p:nvPr/>
          </p:nvSpPr>
          <p:spPr>
            <a:xfrm>
              <a:off x="994192" y="204958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7" y="534"/>
                    <a:pt x="667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85" name="Google Shape;6785;p24"/>
            <p:cNvSpPr/>
            <p:nvPr/>
          </p:nvSpPr>
          <p:spPr>
            <a:xfrm>
              <a:off x="1001172" y="174973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86" name="Google Shape;6786;p24"/>
            <p:cNvSpPr/>
            <p:nvPr/>
          </p:nvSpPr>
          <p:spPr>
            <a:xfrm>
              <a:off x="1257979" y="207954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87" name="Google Shape;6787;p24"/>
            <p:cNvSpPr/>
            <p:nvPr/>
          </p:nvSpPr>
          <p:spPr>
            <a:xfrm>
              <a:off x="1264959" y="244919"/>
              <a:ext cx="20042" cy="16027"/>
            </a:xfrm>
            <a:custGeom>
              <a:avLst/>
              <a:gdLst/>
              <a:ahLst/>
              <a:cxnLst/>
              <a:rect l="l" t="t" r="r" b="b"/>
              <a:pathLst>
                <a:path w="669" h="535" extrusionOk="0">
                  <a:moveTo>
                    <a:pt x="335" y="1"/>
                  </a:moveTo>
                  <a:cubicBezTo>
                    <a:pt x="1" y="1"/>
                    <a:pt x="1" y="534"/>
                    <a:pt x="335" y="534"/>
                  </a:cubicBezTo>
                  <a:cubicBezTo>
                    <a:pt x="668" y="534"/>
                    <a:pt x="668" y="1"/>
                    <a:pt x="335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88" name="Google Shape;6788;p24"/>
            <p:cNvSpPr/>
            <p:nvPr/>
          </p:nvSpPr>
          <p:spPr>
            <a:xfrm>
              <a:off x="1283950" y="223950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89" name="Google Shape;6789;p24"/>
            <p:cNvSpPr/>
            <p:nvPr/>
          </p:nvSpPr>
          <p:spPr>
            <a:xfrm>
              <a:off x="973194" y="477733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1" y="1"/>
                    <a:pt x="1" y="501"/>
                    <a:pt x="334" y="501"/>
                  </a:cubicBezTo>
                  <a:cubicBezTo>
                    <a:pt x="668" y="501"/>
                    <a:pt x="668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90" name="Google Shape;6790;p24"/>
            <p:cNvSpPr/>
            <p:nvPr/>
          </p:nvSpPr>
          <p:spPr>
            <a:xfrm>
              <a:off x="980203" y="450773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7" y="534"/>
                    <a:pt x="667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91" name="Google Shape;6791;p24"/>
            <p:cNvSpPr/>
            <p:nvPr/>
          </p:nvSpPr>
          <p:spPr>
            <a:xfrm>
              <a:off x="1211009" y="461766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92" name="Google Shape;6792;p24"/>
            <p:cNvSpPr/>
            <p:nvPr/>
          </p:nvSpPr>
          <p:spPr>
            <a:xfrm>
              <a:off x="1222991" y="431781"/>
              <a:ext cx="20042" cy="16027"/>
            </a:xfrm>
            <a:custGeom>
              <a:avLst/>
              <a:gdLst/>
              <a:ahLst/>
              <a:cxnLst/>
              <a:rect l="l" t="t" r="r" b="b"/>
              <a:pathLst>
                <a:path w="669" h="535" extrusionOk="0">
                  <a:moveTo>
                    <a:pt x="335" y="0"/>
                  </a:moveTo>
                  <a:cubicBezTo>
                    <a:pt x="1" y="0"/>
                    <a:pt x="1" y="534"/>
                    <a:pt x="335" y="534"/>
                  </a:cubicBezTo>
                  <a:cubicBezTo>
                    <a:pt x="668" y="534"/>
                    <a:pt x="668" y="0"/>
                    <a:pt x="335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93" name="Google Shape;6793;p24"/>
            <p:cNvSpPr/>
            <p:nvPr/>
          </p:nvSpPr>
          <p:spPr>
            <a:xfrm>
              <a:off x="1240006" y="457752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701" y="534"/>
                    <a:pt x="701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94" name="Google Shape;6794;p24"/>
            <p:cNvSpPr/>
            <p:nvPr/>
          </p:nvSpPr>
          <p:spPr>
            <a:xfrm>
              <a:off x="1022171" y="830458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7" y="501"/>
                    <a:pt x="667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95" name="Google Shape;6795;p24"/>
            <p:cNvSpPr/>
            <p:nvPr/>
          </p:nvSpPr>
          <p:spPr>
            <a:xfrm>
              <a:off x="1047153" y="816469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7" y="501"/>
                    <a:pt x="667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96" name="Google Shape;6796;p24"/>
            <p:cNvSpPr/>
            <p:nvPr/>
          </p:nvSpPr>
          <p:spPr>
            <a:xfrm>
              <a:off x="1174044" y="866434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97" name="Google Shape;6797;p24"/>
            <p:cNvSpPr/>
            <p:nvPr/>
          </p:nvSpPr>
          <p:spPr>
            <a:xfrm>
              <a:off x="1191029" y="837467"/>
              <a:ext cx="21030" cy="15009"/>
            </a:xfrm>
            <a:custGeom>
              <a:avLst/>
              <a:gdLst/>
              <a:ahLst/>
              <a:cxnLst/>
              <a:rect l="l" t="t" r="r" b="b"/>
              <a:pathLst>
                <a:path w="702" h="501" extrusionOk="0">
                  <a:moveTo>
                    <a:pt x="367" y="0"/>
                  </a:moveTo>
                  <a:cubicBezTo>
                    <a:pt x="1" y="0"/>
                    <a:pt x="1" y="501"/>
                    <a:pt x="367" y="501"/>
                  </a:cubicBezTo>
                  <a:cubicBezTo>
                    <a:pt x="701" y="501"/>
                    <a:pt x="701" y="0"/>
                    <a:pt x="367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98" name="Google Shape;6798;p24"/>
            <p:cNvSpPr/>
            <p:nvPr/>
          </p:nvSpPr>
          <p:spPr>
            <a:xfrm>
              <a:off x="1207025" y="866434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701" y="534"/>
                    <a:pt x="701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799" name="Google Shape;6799;p24"/>
          <p:cNvGrpSpPr/>
          <p:nvPr/>
        </p:nvGrpSpPr>
        <p:grpSpPr>
          <a:xfrm flipH="1">
            <a:off x="-42931" y="6038961"/>
            <a:ext cx="876802" cy="748043"/>
            <a:chOff x="7750342" y="3926048"/>
            <a:chExt cx="1406709" cy="900099"/>
          </a:xfrm>
        </p:grpSpPr>
        <p:sp>
          <p:nvSpPr>
            <p:cNvPr id="6800" name="Google Shape;6800;p24"/>
            <p:cNvSpPr/>
            <p:nvPr/>
          </p:nvSpPr>
          <p:spPr>
            <a:xfrm>
              <a:off x="7827357" y="3979099"/>
              <a:ext cx="1329694" cy="847048"/>
            </a:xfrm>
            <a:custGeom>
              <a:avLst/>
              <a:gdLst/>
              <a:ahLst/>
              <a:cxnLst/>
              <a:rect l="l" t="t" r="r" b="b"/>
              <a:pathLst>
                <a:path w="44386" h="28275" extrusionOk="0">
                  <a:moveTo>
                    <a:pt x="395" y="1"/>
                  </a:moveTo>
                  <a:cubicBezTo>
                    <a:pt x="103" y="1"/>
                    <a:pt x="1" y="500"/>
                    <a:pt x="331" y="620"/>
                  </a:cubicBezTo>
                  <a:cubicBezTo>
                    <a:pt x="1132" y="921"/>
                    <a:pt x="1999" y="987"/>
                    <a:pt x="2800" y="1221"/>
                  </a:cubicBezTo>
                  <a:cubicBezTo>
                    <a:pt x="3600" y="1421"/>
                    <a:pt x="4367" y="1688"/>
                    <a:pt x="5101" y="2021"/>
                  </a:cubicBezTo>
                  <a:cubicBezTo>
                    <a:pt x="6602" y="2622"/>
                    <a:pt x="8003" y="3456"/>
                    <a:pt x="9304" y="4356"/>
                  </a:cubicBezTo>
                  <a:cubicBezTo>
                    <a:pt x="11973" y="6224"/>
                    <a:pt x="14308" y="8493"/>
                    <a:pt x="16643" y="10761"/>
                  </a:cubicBezTo>
                  <a:cubicBezTo>
                    <a:pt x="19078" y="13096"/>
                    <a:pt x="21580" y="15364"/>
                    <a:pt x="24148" y="17566"/>
                  </a:cubicBezTo>
                  <a:cubicBezTo>
                    <a:pt x="26883" y="19834"/>
                    <a:pt x="29685" y="22036"/>
                    <a:pt x="32721" y="23904"/>
                  </a:cubicBezTo>
                  <a:cubicBezTo>
                    <a:pt x="36157" y="25972"/>
                    <a:pt x="39859" y="27573"/>
                    <a:pt x="43829" y="28273"/>
                  </a:cubicBezTo>
                  <a:cubicBezTo>
                    <a:pt x="43840" y="28274"/>
                    <a:pt x="43850" y="28275"/>
                    <a:pt x="43861" y="28275"/>
                  </a:cubicBezTo>
                  <a:cubicBezTo>
                    <a:pt x="44238" y="28275"/>
                    <a:pt x="44385" y="27705"/>
                    <a:pt x="43996" y="27640"/>
                  </a:cubicBezTo>
                  <a:cubicBezTo>
                    <a:pt x="36791" y="26405"/>
                    <a:pt x="30653" y="22136"/>
                    <a:pt x="25116" y="17532"/>
                  </a:cubicBezTo>
                  <a:cubicBezTo>
                    <a:pt x="22514" y="15364"/>
                    <a:pt x="19979" y="13096"/>
                    <a:pt x="17543" y="10728"/>
                  </a:cubicBezTo>
                  <a:cubicBezTo>
                    <a:pt x="15208" y="8493"/>
                    <a:pt x="12907" y="6224"/>
                    <a:pt x="10305" y="4323"/>
                  </a:cubicBezTo>
                  <a:cubicBezTo>
                    <a:pt x="8871" y="3256"/>
                    <a:pt x="7370" y="2322"/>
                    <a:pt x="5735" y="1588"/>
                  </a:cubicBezTo>
                  <a:cubicBezTo>
                    <a:pt x="4934" y="1254"/>
                    <a:pt x="4134" y="921"/>
                    <a:pt x="3267" y="687"/>
                  </a:cubicBezTo>
                  <a:cubicBezTo>
                    <a:pt x="2366" y="420"/>
                    <a:pt x="1399" y="320"/>
                    <a:pt x="498" y="20"/>
                  </a:cubicBezTo>
                  <a:cubicBezTo>
                    <a:pt x="462" y="7"/>
                    <a:pt x="427" y="1"/>
                    <a:pt x="3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01" name="Google Shape;6801;p24"/>
            <p:cNvSpPr/>
            <p:nvPr/>
          </p:nvSpPr>
          <p:spPr>
            <a:xfrm>
              <a:off x="8282917" y="4136724"/>
              <a:ext cx="69981" cy="159254"/>
            </a:xfrm>
            <a:custGeom>
              <a:avLst/>
              <a:gdLst/>
              <a:ahLst/>
              <a:cxnLst/>
              <a:rect l="l" t="t" r="r" b="b"/>
              <a:pathLst>
                <a:path w="2336" h="5316" extrusionOk="0">
                  <a:moveTo>
                    <a:pt x="981" y="1"/>
                  </a:moveTo>
                  <a:cubicBezTo>
                    <a:pt x="815" y="1"/>
                    <a:pt x="692" y="91"/>
                    <a:pt x="601" y="228"/>
                  </a:cubicBezTo>
                  <a:cubicBezTo>
                    <a:pt x="568" y="262"/>
                    <a:pt x="534" y="295"/>
                    <a:pt x="501" y="362"/>
                  </a:cubicBezTo>
                  <a:cubicBezTo>
                    <a:pt x="401" y="529"/>
                    <a:pt x="367" y="762"/>
                    <a:pt x="301" y="962"/>
                  </a:cubicBezTo>
                  <a:cubicBezTo>
                    <a:pt x="0" y="2197"/>
                    <a:pt x="801" y="3464"/>
                    <a:pt x="1068" y="4632"/>
                  </a:cubicBezTo>
                  <a:cubicBezTo>
                    <a:pt x="1101" y="4765"/>
                    <a:pt x="1201" y="4832"/>
                    <a:pt x="1335" y="4832"/>
                  </a:cubicBezTo>
                  <a:cubicBezTo>
                    <a:pt x="1301" y="4898"/>
                    <a:pt x="1301" y="4965"/>
                    <a:pt x="1301" y="5065"/>
                  </a:cubicBezTo>
                  <a:cubicBezTo>
                    <a:pt x="1285" y="5232"/>
                    <a:pt x="1410" y="5315"/>
                    <a:pt x="1539" y="5315"/>
                  </a:cubicBezTo>
                  <a:cubicBezTo>
                    <a:pt x="1668" y="5315"/>
                    <a:pt x="1802" y="5232"/>
                    <a:pt x="1802" y="5065"/>
                  </a:cubicBezTo>
                  <a:cubicBezTo>
                    <a:pt x="1902" y="3898"/>
                    <a:pt x="2335" y="2897"/>
                    <a:pt x="2035" y="1730"/>
                  </a:cubicBezTo>
                  <a:cubicBezTo>
                    <a:pt x="1935" y="1296"/>
                    <a:pt x="1735" y="295"/>
                    <a:pt x="1235" y="62"/>
                  </a:cubicBezTo>
                  <a:cubicBezTo>
                    <a:pt x="1140" y="20"/>
                    <a:pt x="1056" y="1"/>
                    <a:pt x="9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02" name="Google Shape;6802;p24"/>
            <p:cNvSpPr/>
            <p:nvPr/>
          </p:nvSpPr>
          <p:spPr>
            <a:xfrm>
              <a:off x="8109057" y="4195107"/>
              <a:ext cx="139123" cy="70969"/>
            </a:xfrm>
            <a:custGeom>
              <a:avLst/>
              <a:gdLst/>
              <a:ahLst/>
              <a:cxnLst/>
              <a:rect l="l" t="t" r="r" b="b"/>
              <a:pathLst>
                <a:path w="4644" h="2369" extrusionOk="0">
                  <a:moveTo>
                    <a:pt x="3495" y="0"/>
                  </a:moveTo>
                  <a:cubicBezTo>
                    <a:pt x="3475" y="0"/>
                    <a:pt x="3456" y="4"/>
                    <a:pt x="3436" y="14"/>
                  </a:cubicBezTo>
                  <a:cubicBezTo>
                    <a:pt x="3403" y="14"/>
                    <a:pt x="3336" y="47"/>
                    <a:pt x="3269" y="47"/>
                  </a:cubicBezTo>
                  <a:cubicBezTo>
                    <a:pt x="3103" y="81"/>
                    <a:pt x="2936" y="114"/>
                    <a:pt x="2802" y="147"/>
                  </a:cubicBezTo>
                  <a:cubicBezTo>
                    <a:pt x="1568" y="314"/>
                    <a:pt x="0" y="748"/>
                    <a:pt x="200" y="1949"/>
                  </a:cubicBezTo>
                  <a:cubicBezTo>
                    <a:pt x="256" y="2281"/>
                    <a:pt x="588" y="2368"/>
                    <a:pt x="935" y="2368"/>
                  </a:cubicBezTo>
                  <a:cubicBezTo>
                    <a:pt x="1215" y="2368"/>
                    <a:pt x="1505" y="2312"/>
                    <a:pt x="1668" y="2282"/>
                  </a:cubicBezTo>
                  <a:cubicBezTo>
                    <a:pt x="2736" y="2049"/>
                    <a:pt x="3636" y="1348"/>
                    <a:pt x="4437" y="614"/>
                  </a:cubicBezTo>
                  <a:cubicBezTo>
                    <a:pt x="4644" y="434"/>
                    <a:pt x="4450" y="173"/>
                    <a:pt x="4244" y="173"/>
                  </a:cubicBezTo>
                  <a:cubicBezTo>
                    <a:pt x="4184" y="173"/>
                    <a:pt x="4123" y="195"/>
                    <a:pt x="4070" y="248"/>
                  </a:cubicBezTo>
                  <a:cubicBezTo>
                    <a:pt x="4037" y="181"/>
                    <a:pt x="3970" y="114"/>
                    <a:pt x="3836" y="81"/>
                  </a:cubicBezTo>
                  <a:cubicBezTo>
                    <a:pt x="3836" y="81"/>
                    <a:pt x="3803" y="47"/>
                    <a:pt x="3770" y="47"/>
                  </a:cubicBezTo>
                  <a:lnTo>
                    <a:pt x="3636" y="47"/>
                  </a:lnTo>
                  <a:cubicBezTo>
                    <a:pt x="3589" y="24"/>
                    <a:pt x="3542" y="0"/>
                    <a:pt x="349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03" name="Google Shape;6803;p24"/>
            <p:cNvSpPr/>
            <p:nvPr/>
          </p:nvSpPr>
          <p:spPr>
            <a:xfrm>
              <a:off x="8135028" y="4026788"/>
              <a:ext cx="63001" cy="125941"/>
            </a:xfrm>
            <a:custGeom>
              <a:avLst/>
              <a:gdLst/>
              <a:ahLst/>
              <a:cxnLst/>
              <a:rect l="l" t="t" r="r" b="b"/>
              <a:pathLst>
                <a:path w="2103" h="4204" extrusionOk="0">
                  <a:moveTo>
                    <a:pt x="941" y="1"/>
                  </a:moveTo>
                  <a:cubicBezTo>
                    <a:pt x="801" y="1"/>
                    <a:pt x="652" y="76"/>
                    <a:pt x="501" y="263"/>
                  </a:cubicBezTo>
                  <a:cubicBezTo>
                    <a:pt x="1" y="863"/>
                    <a:pt x="234" y="1764"/>
                    <a:pt x="401" y="2431"/>
                  </a:cubicBezTo>
                  <a:cubicBezTo>
                    <a:pt x="468" y="2764"/>
                    <a:pt x="701" y="3865"/>
                    <a:pt x="1201" y="3932"/>
                  </a:cubicBezTo>
                  <a:cubicBezTo>
                    <a:pt x="1142" y="4091"/>
                    <a:pt x="1296" y="4203"/>
                    <a:pt x="1452" y="4203"/>
                  </a:cubicBezTo>
                  <a:cubicBezTo>
                    <a:pt x="1557" y="4203"/>
                    <a:pt x="1662" y="4153"/>
                    <a:pt x="1702" y="4032"/>
                  </a:cubicBezTo>
                  <a:cubicBezTo>
                    <a:pt x="2102" y="3098"/>
                    <a:pt x="2069" y="1930"/>
                    <a:pt x="1769" y="963"/>
                  </a:cubicBezTo>
                  <a:cubicBezTo>
                    <a:pt x="1646" y="572"/>
                    <a:pt x="1326" y="1"/>
                    <a:pt x="9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04" name="Google Shape;6804;p24"/>
            <p:cNvSpPr/>
            <p:nvPr/>
          </p:nvSpPr>
          <p:spPr>
            <a:xfrm>
              <a:off x="7979140" y="4081576"/>
              <a:ext cx="117793" cy="84570"/>
            </a:xfrm>
            <a:custGeom>
              <a:avLst/>
              <a:gdLst/>
              <a:ahLst/>
              <a:cxnLst/>
              <a:rect l="l" t="t" r="r" b="b"/>
              <a:pathLst>
                <a:path w="3932" h="2823" extrusionOk="0">
                  <a:moveTo>
                    <a:pt x="3622" y="1"/>
                  </a:moveTo>
                  <a:cubicBezTo>
                    <a:pt x="3523" y="1"/>
                    <a:pt x="3422" y="52"/>
                    <a:pt x="3370" y="168"/>
                  </a:cubicBezTo>
                  <a:cubicBezTo>
                    <a:pt x="3337" y="101"/>
                    <a:pt x="3270" y="68"/>
                    <a:pt x="3170" y="68"/>
                  </a:cubicBezTo>
                  <a:cubicBezTo>
                    <a:pt x="2336" y="168"/>
                    <a:pt x="1469" y="368"/>
                    <a:pt x="801" y="869"/>
                  </a:cubicBezTo>
                  <a:cubicBezTo>
                    <a:pt x="234" y="1269"/>
                    <a:pt x="1" y="2136"/>
                    <a:pt x="601" y="2637"/>
                  </a:cubicBezTo>
                  <a:cubicBezTo>
                    <a:pt x="743" y="2769"/>
                    <a:pt x="905" y="2822"/>
                    <a:pt x="1076" y="2822"/>
                  </a:cubicBezTo>
                  <a:cubicBezTo>
                    <a:pt x="1549" y="2822"/>
                    <a:pt x="2084" y="2415"/>
                    <a:pt x="2403" y="2170"/>
                  </a:cubicBezTo>
                  <a:cubicBezTo>
                    <a:pt x="2970" y="1703"/>
                    <a:pt x="3637" y="1035"/>
                    <a:pt x="3870" y="335"/>
                  </a:cubicBezTo>
                  <a:cubicBezTo>
                    <a:pt x="3932" y="130"/>
                    <a:pt x="3780" y="1"/>
                    <a:pt x="36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05" name="Google Shape;6805;p24"/>
            <p:cNvSpPr/>
            <p:nvPr/>
          </p:nvSpPr>
          <p:spPr>
            <a:xfrm>
              <a:off x="7966170" y="3926048"/>
              <a:ext cx="62971" cy="115756"/>
            </a:xfrm>
            <a:custGeom>
              <a:avLst/>
              <a:gdLst/>
              <a:ahLst/>
              <a:cxnLst/>
              <a:rect l="l" t="t" r="r" b="b"/>
              <a:pathLst>
                <a:path w="2102" h="3864" extrusionOk="0">
                  <a:moveTo>
                    <a:pt x="811" y="0"/>
                  </a:moveTo>
                  <a:cubicBezTo>
                    <a:pt x="709" y="0"/>
                    <a:pt x="604" y="46"/>
                    <a:pt x="501" y="156"/>
                  </a:cubicBezTo>
                  <a:cubicBezTo>
                    <a:pt x="0" y="690"/>
                    <a:pt x="134" y="1491"/>
                    <a:pt x="334" y="2124"/>
                  </a:cubicBezTo>
                  <a:cubicBezTo>
                    <a:pt x="467" y="2692"/>
                    <a:pt x="767" y="3492"/>
                    <a:pt x="1401" y="3692"/>
                  </a:cubicBezTo>
                  <a:lnTo>
                    <a:pt x="1435" y="3692"/>
                  </a:lnTo>
                  <a:cubicBezTo>
                    <a:pt x="1486" y="3796"/>
                    <a:pt x="1609" y="3863"/>
                    <a:pt x="1721" y="3863"/>
                  </a:cubicBezTo>
                  <a:cubicBezTo>
                    <a:pt x="1825" y="3863"/>
                    <a:pt x="1919" y="3804"/>
                    <a:pt x="1935" y="3659"/>
                  </a:cubicBezTo>
                  <a:cubicBezTo>
                    <a:pt x="2102" y="2692"/>
                    <a:pt x="2002" y="1758"/>
                    <a:pt x="1635" y="824"/>
                  </a:cubicBezTo>
                  <a:cubicBezTo>
                    <a:pt x="1505" y="564"/>
                    <a:pt x="1173" y="0"/>
                    <a:pt x="8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06" name="Google Shape;6806;p24"/>
            <p:cNvSpPr/>
            <p:nvPr/>
          </p:nvSpPr>
          <p:spPr>
            <a:xfrm>
              <a:off x="7862255" y="4013278"/>
              <a:ext cx="88944" cy="73636"/>
            </a:xfrm>
            <a:custGeom>
              <a:avLst/>
              <a:gdLst/>
              <a:ahLst/>
              <a:cxnLst/>
              <a:rect l="l" t="t" r="r" b="b"/>
              <a:pathLst>
                <a:path w="2969" h="2458" extrusionOk="0">
                  <a:moveTo>
                    <a:pt x="2496" y="1"/>
                  </a:moveTo>
                  <a:cubicBezTo>
                    <a:pt x="2466" y="1"/>
                    <a:pt x="2435" y="5"/>
                    <a:pt x="2402" y="13"/>
                  </a:cubicBezTo>
                  <a:cubicBezTo>
                    <a:pt x="1801" y="313"/>
                    <a:pt x="1168" y="380"/>
                    <a:pt x="667" y="814"/>
                  </a:cubicBezTo>
                  <a:cubicBezTo>
                    <a:pt x="267" y="1147"/>
                    <a:pt x="0" y="2048"/>
                    <a:pt x="534" y="2381"/>
                  </a:cubicBezTo>
                  <a:cubicBezTo>
                    <a:pt x="627" y="2434"/>
                    <a:pt x="722" y="2457"/>
                    <a:pt x="818" y="2457"/>
                  </a:cubicBezTo>
                  <a:cubicBezTo>
                    <a:pt x="1205" y="2457"/>
                    <a:pt x="1601" y="2088"/>
                    <a:pt x="1868" y="1848"/>
                  </a:cubicBezTo>
                  <a:cubicBezTo>
                    <a:pt x="2268" y="1481"/>
                    <a:pt x="2735" y="980"/>
                    <a:pt x="2902" y="413"/>
                  </a:cubicBezTo>
                  <a:cubicBezTo>
                    <a:pt x="2969" y="247"/>
                    <a:pt x="2835" y="146"/>
                    <a:pt x="2702" y="113"/>
                  </a:cubicBezTo>
                  <a:cubicBezTo>
                    <a:pt x="2652" y="38"/>
                    <a:pt x="2583" y="1"/>
                    <a:pt x="249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07" name="Google Shape;6807;p24"/>
            <p:cNvSpPr/>
            <p:nvPr/>
          </p:nvSpPr>
          <p:spPr>
            <a:xfrm>
              <a:off x="7750342" y="3929223"/>
              <a:ext cx="138374" cy="76422"/>
            </a:xfrm>
            <a:custGeom>
              <a:avLst/>
              <a:gdLst/>
              <a:ahLst/>
              <a:cxnLst/>
              <a:rect l="l" t="t" r="r" b="b"/>
              <a:pathLst>
                <a:path w="4619" h="2551" extrusionOk="0">
                  <a:moveTo>
                    <a:pt x="1182" y="1"/>
                  </a:moveTo>
                  <a:cubicBezTo>
                    <a:pt x="952" y="1"/>
                    <a:pt x="738" y="69"/>
                    <a:pt x="567" y="251"/>
                  </a:cubicBezTo>
                  <a:cubicBezTo>
                    <a:pt x="0" y="851"/>
                    <a:pt x="767" y="1551"/>
                    <a:pt x="1301" y="1785"/>
                  </a:cubicBezTo>
                  <a:cubicBezTo>
                    <a:pt x="2168" y="2185"/>
                    <a:pt x="3136" y="2252"/>
                    <a:pt x="4036" y="2352"/>
                  </a:cubicBezTo>
                  <a:cubicBezTo>
                    <a:pt x="4036" y="2385"/>
                    <a:pt x="4070" y="2385"/>
                    <a:pt x="4070" y="2419"/>
                  </a:cubicBezTo>
                  <a:cubicBezTo>
                    <a:pt x="4121" y="2512"/>
                    <a:pt x="4199" y="2550"/>
                    <a:pt x="4276" y="2550"/>
                  </a:cubicBezTo>
                  <a:cubicBezTo>
                    <a:pt x="4448" y="2550"/>
                    <a:pt x="4618" y="2359"/>
                    <a:pt x="4503" y="2152"/>
                  </a:cubicBezTo>
                  <a:cubicBezTo>
                    <a:pt x="4136" y="1451"/>
                    <a:pt x="3236" y="884"/>
                    <a:pt x="2569" y="517"/>
                  </a:cubicBezTo>
                  <a:cubicBezTo>
                    <a:pt x="2228" y="313"/>
                    <a:pt x="1671" y="1"/>
                    <a:pt x="118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808" name="Google Shape;6808;p24"/>
          <p:cNvGrpSpPr/>
          <p:nvPr/>
        </p:nvGrpSpPr>
        <p:grpSpPr>
          <a:xfrm flipH="1">
            <a:off x="-319309" y="5642023"/>
            <a:ext cx="772370" cy="1034524"/>
            <a:chOff x="8276926" y="3750868"/>
            <a:chExt cx="1239162" cy="1244814"/>
          </a:xfrm>
        </p:grpSpPr>
        <p:sp>
          <p:nvSpPr>
            <p:cNvPr id="6809" name="Google Shape;6809;p24"/>
            <p:cNvSpPr/>
            <p:nvPr/>
          </p:nvSpPr>
          <p:spPr>
            <a:xfrm>
              <a:off x="8276926" y="3750868"/>
              <a:ext cx="1239162" cy="1227089"/>
            </a:xfrm>
            <a:custGeom>
              <a:avLst/>
              <a:gdLst/>
              <a:ahLst/>
              <a:cxnLst/>
              <a:rect l="l" t="t" r="r" b="b"/>
              <a:pathLst>
                <a:path w="41364" h="40961" extrusionOk="0">
                  <a:moveTo>
                    <a:pt x="0" y="0"/>
                  </a:moveTo>
                  <a:lnTo>
                    <a:pt x="0" y="0"/>
                  </a:lnTo>
                  <a:cubicBezTo>
                    <a:pt x="1280" y="4593"/>
                    <a:pt x="11205" y="40961"/>
                    <a:pt x="33709" y="40961"/>
                  </a:cubicBezTo>
                  <a:cubicBezTo>
                    <a:pt x="34088" y="40961"/>
                    <a:pt x="34472" y="40950"/>
                    <a:pt x="34859" y="40929"/>
                  </a:cubicBezTo>
                  <a:cubicBezTo>
                    <a:pt x="41363" y="15645"/>
                    <a:pt x="3703" y="130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0" name="Google Shape;6810;p24"/>
            <p:cNvSpPr/>
            <p:nvPr/>
          </p:nvSpPr>
          <p:spPr>
            <a:xfrm>
              <a:off x="8392314" y="3892198"/>
              <a:ext cx="958460" cy="1103485"/>
            </a:xfrm>
            <a:custGeom>
              <a:avLst/>
              <a:gdLst/>
              <a:ahLst/>
              <a:cxnLst/>
              <a:rect l="l" t="t" r="r" b="b"/>
              <a:pathLst>
                <a:path w="31994" h="36835" extrusionOk="0">
                  <a:moveTo>
                    <a:pt x="584" y="1"/>
                  </a:moveTo>
                  <a:cubicBezTo>
                    <a:pt x="276" y="1"/>
                    <a:pt x="1" y="410"/>
                    <a:pt x="285" y="719"/>
                  </a:cubicBezTo>
                  <a:cubicBezTo>
                    <a:pt x="4888" y="5523"/>
                    <a:pt x="9224" y="10593"/>
                    <a:pt x="13427" y="15797"/>
                  </a:cubicBezTo>
                  <a:cubicBezTo>
                    <a:pt x="15529" y="18399"/>
                    <a:pt x="17564" y="21034"/>
                    <a:pt x="19632" y="23669"/>
                  </a:cubicBezTo>
                  <a:cubicBezTo>
                    <a:pt x="20566" y="24870"/>
                    <a:pt x="21466" y="26104"/>
                    <a:pt x="22400" y="27305"/>
                  </a:cubicBezTo>
                  <a:cubicBezTo>
                    <a:pt x="23301" y="28539"/>
                    <a:pt x="24202" y="29773"/>
                    <a:pt x="25269" y="30874"/>
                  </a:cubicBezTo>
                  <a:cubicBezTo>
                    <a:pt x="26270" y="31842"/>
                    <a:pt x="27371" y="32642"/>
                    <a:pt x="28438" y="33543"/>
                  </a:cubicBezTo>
                  <a:cubicBezTo>
                    <a:pt x="29439" y="34377"/>
                    <a:pt x="30540" y="35311"/>
                    <a:pt x="31073" y="36545"/>
                  </a:cubicBezTo>
                  <a:cubicBezTo>
                    <a:pt x="31154" y="36747"/>
                    <a:pt x="31333" y="36835"/>
                    <a:pt x="31504" y="36835"/>
                  </a:cubicBezTo>
                  <a:cubicBezTo>
                    <a:pt x="31757" y="36835"/>
                    <a:pt x="31993" y="36643"/>
                    <a:pt x="31874" y="36345"/>
                  </a:cubicBezTo>
                  <a:cubicBezTo>
                    <a:pt x="30907" y="34077"/>
                    <a:pt x="28638" y="32676"/>
                    <a:pt x="26837" y="31174"/>
                  </a:cubicBezTo>
                  <a:cubicBezTo>
                    <a:pt x="24569" y="29240"/>
                    <a:pt x="22901" y="26605"/>
                    <a:pt x="21100" y="24269"/>
                  </a:cubicBezTo>
                  <a:cubicBezTo>
                    <a:pt x="17063" y="18932"/>
                    <a:pt x="12927" y="13695"/>
                    <a:pt x="8557" y="8625"/>
                  </a:cubicBezTo>
                  <a:cubicBezTo>
                    <a:pt x="6055" y="5756"/>
                    <a:pt x="3520" y="2888"/>
                    <a:pt x="852" y="119"/>
                  </a:cubicBezTo>
                  <a:cubicBezTo>
                    <a:pt x="769" y="36"/>
                    <a:pt x="675" y="1"/>
                    <a:pt x="584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1" name="Google Shape;6811;p24"/>
            <p:cNvSpPr/>
            <p:nvPr/>
          </p:nvSpPr>
          <p:spPr>
            <a:xfrm>
              <a:off x="8441201" y="3944710"/>
              <a:ext cx="148529" cy="162939"/>
            </a:xfrm>
            <a:custGeom>
              <a:avLst/>
              <a:gdLst/>
              <a:ahLst/>
              <a:cxnLst/>
              <a:rect l="l" t="t" r="r" b="b"/>
              <a:pathLst>
                <a:path w="4958" h="5439" extrusionOk="0">
                  <a:moveTo>
                    <a:pt x="4290" y="0"/>
                  </a:moveTo>
                  <a:cubicBezTo>
                    <a:pt x="4056" y="0"/>
                    <a:pt x="3890" y="201"/>
                    <a:pt x="3890" y="434"/>
                  </a:cubicBezTo>
                  <a:cubicBezTo>
                    <a:pt x="3770" y="1778"/>
                    <a:pt x="3865" y="3150"/>
                    <a:pt x="4054" y="4500"/>
                  </a:cubicBezTo>
                  <a:lnTo>
                    <a:pt x="4054" y="4500"/>
                  </a:lnTo>
                  <a:cubicBezTo>
                    <a:pt x="3610" y="4566"/>
                    <a:pt x="3160" y="4601"/>
                    <a:pt x="2711" y="4601"/>
                  </a:cubicBezTo>
                  <a:cubicBezTo>
                    <a:pt x="2025" y="4601"/>
                    <a:pt x="1341" y="4518"/>
                    <a:pt x="687" y="4337"/>
                  </a:cubicBezTo>
                  <a:cubicBezTo>
                    <a:pt x="638" y="4321"/>
                    <a:pt x="591" y="4314"/>
                    <a:pt x="547" y="4314"/>
                  </a:cubicBezTo>
                  <a:cubicBezTo>
                    <a:pt x="122" y="4314"/>
                    <a:pt x="0" y="4986"/>
                    <a:pt x="454" y="5137"/>
                  </a:cubicBezTo>
                  <a:cubicBezTo>
                    <a:pt x="1172" y="5348"/>
                    <a:pt x="1918" y="5438"/>
                    <a:pt x="2663" y="5438"/>
                  </a:cubicBezTo>
                  <a:cubicBezTo>
                    <a:pt x="3336" y="5438"/>
                    <a:pt x="4008" y="5364"/>
                    <a:pt x="4657" y="5237"/>
                  </a:cubicBezTo>
                  <a:cubicBezTo>
                    <a:pt x="4890" y="5204"/>
                    <a:pt x="4957" y="4937"/>
                    <a:pt x="4924" y="4737"/>
                  </a:cubicBezTo>
                  <a:cubicBezTo>
                    <a:pt x="4690" y="3303"/>
                    <a:pt x="4624" y="1868"/>
                    <a:pt x="4724" y="401"/>
                  </a:cubicBezTo>
                  <a:cubicBezTo>
                    <a:pt x="4724" y="201"/>
                    <a:pt x="4523" y="0"/>
                    <a:pt x="4290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2" name="Google Shape;6812;p24"/>
            <p:cNvSpPr/>
            <p:nvPr/>
          </p:nvSpPr>
          <p:spPr>
            <a:xfrm>
              <a:off x="8509679" y="4032569"/>
              <a:ext cx="204370" cy="189331"/>
            </a:xfrm>
            <a:custGeom>
              <a:avLst/>
              <a:gdLst/>
              <a:ahLst/>
              <a:cxnLst/>
              <a:rect l="l" t="t" r="r" b="b"/>
              <a:pathLst>
                <a:path w="6822" h="6320" extrusionOk="0">
                  <a:moveTo>
                    <a:pt x="6305" y="1"/>
                  </a:moveTo>
                  <a:cubicBezTo>
                    <a:pt x="6138" y="1"/>
                    <a:pt x="5973" y="92"/>
                    <a:pt x="5907" y="303"/>
                  </a:cubicBezTo>
                  <a:cubicBezTo>
                    <a:pt x="5473" y="1976"/>
                    <a:pt x="5529" y="3736"/>
                    <a:pt x="5378" y="5475"/>
                  </a:cubicBezTo>
                  <a:lnTo>
                    <a:pt x="5378" y="5475"/>
                  </a:lnTo>
                  <a:cubicBezTo>
                    <a:pt x="4795" y="5481"/>
                    <a:pt x="4208" y="5497"/>
                    <a:pt x="3623" y="5497"/>
                  </a:cubicBezTo>
                  <a:cubicBezTo>
                    <a:pt x="2651" y="5497"/>
                    <a:pt x="1683" y="5452"/>
                    <a:pt x="736" y="5240"/>
                  </a:cubicBezTo>
                  <a:cubicBezTo>
                    <a:pt x="705" y="5234"/>
                    <a:pt x="675" y="5231"/>
                    <a:pt x="646" y="5231"/>
                  </a:cubicBezTo>
                  <a:cubicBezTo>
                    <a:pt x="178" y="5231"/>
                    <a:pt x="0" y="5946"/>
                    <a:pt x="503" y="6040"/>
                  </a:cubicBezTo>
                  <a:cubicBezTo>
                    <a:pt x="1625" y="6278"/>
                    <a:pt x="2762" y="6320"/>
                    <a:pt x="3894" y="6320"/>
                  </a:cubicBezTo>
                  <a:cubicBezTo>
                    <a:pt x="4511" y="6320"/>
                    <a:pt x="5128" y="6307"/>
                    <a:pt x="5740" y="6307"/>
                  </a:cubicBezTo>
                  <a:cubicBezTo>
                    <a:pt x="5973" y="6307"/>
                    <a:pt x="6140" y="6107"/>
                    <a:pt x="6174" y="5874"/>
                  </a:cubicBezTo>
                  <a:cubicBezTo>
                    <a:pt x="6374" y="4106"/>
                    <a:pt x="6274" y="2271"/>
                    <a:pt x="6741" y="537"/>
                  </a:cubicBezTo>
                  <a:cubicBezTo>
                    <a:pt x="6821" y="214"/>
                    <a:pt x="6561" y="1"/>
                    <a:pt x="6305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3" name="Google Shape;6813;p24"/>
            <p:cNvSpPr/>
            <p:nvPr/>
          </p:nvSpPr>
          <p:spPr>
            <a:xfrm>
              <a:off x="8605656" y="4119560"/>
              <a:ext cx="241877" cy="254848"/>
            </a:xfrm>
            <a:custGeom>
              <a:avLst/>
              <a:gdLst/>
              <a:ahLst/>
              <a:cxnLst/>
              <a:rect l="l" t="t" r="r" b="b"/>
              <a:pathLst>
                <a:path w="8074" h="8507" extrusionOk="0">
                  <a:moveTo>
                    <a:pt x="7656" y="1"/>
                  </a:moveTo>
                  <a:cubicBezTo>
                    <a:pt x="7448" y="1"/>
                    <a:pt x="7239" y="134"/>
                    <a:pt x="7239" y="401"/>
                  </a:cubicBezTo>
                  <a:cubicBezTo>
                    <a:pt x="7239" y="2748"/>
                    <a:pt x="6636" y="4975"/>
                    <a:pt x="6348" y="7281"/>
                  </a:cubicBezTo>
                  <a:lnTo>
                    <a:pt x="6348" y="7281"/>
                  </a:lnTo>
                  <a:cubicBezTo>
                    <a:pt x="4429" y="7581"/>
                    <a:pt x="2483" y="7673"/>
                    <a:pt x="568" y="7673"/>
                  </a:cubicBezTo>
                  <a:cubicBezTo>
                    <a:pt x="1" y="7673"/>
                    <a:pt x="1" y="8507"/>
                    <a:pt x="568" y="8507"/>
                  </a:cubicBezTo>
                  <a:cubicBezTo>
                    <a:pt x="2669" y="8507"/>
                    <a:pt x="4771" y="8407"/>
                    <a:pt x="6839" y="8040"/>
                  </a:cubicBezTo>
                  <a:cubicBezTo>
                    <a:pt x="7039" y="8007"/>
                    <a:pt x="7139" y="7806"/>
                    <a:pt x="7139" y="7640"/>
                  </a:cubicBezTo>
                  <a:cubicBezTo>
                    <a:pt x="7406" y="5238"/>
                    <a:pt x="8073" y="2870"/>
                    <a:pt x="8073" y="401"/>
                  </a:cubicBezTo>
                  <a:cubicBezTo>
                    <a:pt x="8073" y="134"/>
                    <a:pt x="7865" y="1"/>
                    <a:pt x="7656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4" name="Google Shape;6814;p24"/>
            <p:cNvSpPr/>
            <p:nvPr/>
          </p:nvSpPr>
          <p:spPr>
            <a:xfrm>
              <a:off x="8710590" y="4263465"/>
              <a:ext cx="283817" cy="296819"/>
            </a:xfrm>
            <a:custGeom>
              <a:avLst/>
              <a:gdLst/>
              <a:ahLst/>
              <a:cxnLst/>
              <a:rect l="l" t="t" r="r" b="b"/>
              <a:pathLst>
                <a:path w="9474" h="9908" extrusionOk="0">
                  <a:moveTo>
                    <a:pt x="8928" y="0"/>
                  </a:moveTo>
                  <a:cubicBezTo>
                    <a:pt x="8723" y="0"/>
                    <a:pt x="8523" y="134"/>
                    <a:pt x="8540" y="401"/>
                  </a:cubicBezTo>
                  <a:cubicBezTo>
                    <a:pt x="8637" y="3207"/>
                    <a:pt x="8109" y="5982"/>
                    <a:pt x="7652" y="8726"/>
                  </a:cubicBezTo>
                  <a:lnTo>
                    <a:pt x="7652" y="8726"/>
                  </a:lnTo>
                  <a:cubicBezTo>
                    <a:pt x="5271" y="8861"/>
                    <a:pt x="2918" y="9073"/>
                    <a:pt x="534" y="9073"/>
                  </a:cubicBezTo>
                  <a:cubicBezTo>
                    <a:pt x="0" y="9073"/>
                    <a:pt x="0" y="9907"/>
                    <a:pt x="534" y="9907"/>
                  </a:cubicBezTo>
                  <a:cubicBezTo>
                    <a:pt x="3036" y="9907"/>
                    <a:pt x="5538" y="9674"/>
                    <a:pt x="8006" y="9540"/>
                  </a:cubicBezTo>
                  <a:cubicBezTo>
                    <a:pt x="8173" y="9540"/>
                    <a:pt x="8373" y="9440"/>
                    <a:pt x="8406" y="9240"/>
                  </a:cubicBezTo>
                  <a:cubicBezTo>
                    <a:pt x="8907" y="6305"/>
                    <a:pt x="9474" y="3369"/>
                    <a:pt x="9340" y="401"/>
                  </a:cubicBezTo>
                  <a:cubicBezTo>
                    <a:pt x="9340" y="134"/>
                    <a:pt x="9132" y="0"/>
                    <a:pt x="8928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5" name="Google Shape;6815;p24"/>
            <p:cNvSpPr/>
            <p:nvPr/>
          </p:nvSpPr>
          <p:spPr>
            <a:xfrm>
              <a:off x="8857491" y="4402339"/>
              <a:ext cx="286813" cy="364463"/>
            </a:xfrm>
            <a:custGeom>
              <a:avLst/>
              <a:gdLst/>
              <a:ahLst/>
              <a:cxnLst/>
              <a:rect l="l" t="t" r="r" b="b"/>
              <a:pathLst>
                <a:path w="9574" h="12166" extrusionOk="0">
                  <a:moveTo>
                    <a:pt x="8898" y="1"/>
                  </a:moveTo>
                  <a:cubicBezTo>
                    <a:pt x="8689" y="1"/>
                    <a:pt x="8489" y="134"/>
                    <a:pt x="8506" y="401"/>
                  </a:cubicBezTo>
                  <a:cubicBezTo>
                    <a:pt x="8732" y="4076"/>
                    <a:pt x="8210" y="7689"/>
                    <a:pt x="8054" y="11329"/>
                  </a:cubicBezTo>
                  <a:lnTo>
                    <a:pt x="8054" y="11329"/>
                  </a:lnTo>
                  <a:cubicBezTo>
                    <a:pt x="7990" y="11330"/>
                    <a:pt x="7927" y="11331"/>
                    <a:pt x="7864" y="11331"/>
                  </a:cubicBezTo>
                  <a:cubicBezTo>
                    <a:pt x="5589" y="11331"/>
                    <a:pt x="3417" y="10453"/>
                    <a:pt x="1143" y="10453"/>
                  </a:cubicBezTo>
                  <a:cubicBezTo>
                    <a:pt x="940" y="10453"/>
                    <a:pt x="737" y="10460"/>
                    <a:pt x="534" y="10475"/>
                  </a:cubicBezTo>
                  <a:cubicBezTo>
                    <a:pt x="20" y="10539"/>
                    <a:pt x="1" y="11313"/>
                    <a:pt x="474" y="11313"/>
                  </a:cubicBezTo>
                  <a:cubicBezTo>
                    <a:pt x="493" y="11313"/>
                    <a:pt x="513" y="11312"/>
                    <a:pt x="534" y="11309"/>
                  </a:cubicBezTo>
                  <a:cubicBezTo>
                    <a:pt x="737" y="11294"/>
                    <a:pt x="940" y="11287"/>
                    <a:pt x="1143" y="11287"/>
                  </a:cubicBezTo>
                  <a:cubicBezTo>
                    <a:pt x="3417" y="11287"/>
                    <a:pt x="5589" y="12165"/>
                    <a:pt x="7864" y="12165"/>
                  </a:cubicBezTo>
                  <a:cubicBezTo>
                    <a:pt x="8066" y="12165"/>
                    <a:pt x="8269" y="12158"/>
                    <a:pt x="8473" y="12143"/>
                  </a:cubicBezTo>
                  <a:cubicBezTo>
                    <a:pt x="8706" y="12110"/>
                    <a:pt x="8873" y="11976"/>
                    <a:pt x="8873" y="11709"/>
                  </a:cubicBezTo>
                  <a:cubicBezTo>
                    <a:pt x="9006" y="7940"/>
                    <a:pt x="9573" y="4204"/>
                    <a:pt x="9340" y="401"/>
                  </a:cubicBezTo>
                  <a:cubicBezTo>
                    <a:pt x="9323" y="134"/>
                    <a:pt x="9106" y="1"/>
                    <a:pt x="8898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6" name="Google Shape;6816;p24"/>
            <p:cNvSpPr/>
            <p:nvPr/>
          </p:nvSpPr>
          <p:spPr>
            <a:xfrm>
              <a:off x="8748543" y="4442329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35" y="0"/>
                  </a:moveTo>
                  <a:cubicBezTo>
                    <a:pt x="1" y="0"/>
                    <a:pt x="1" y="701"/>
                    <a:pt x="435" y="701"/>
                  </a:cubicBezTo>
                  <a:cubicBezTo>
                    <a:pt x="902" y="701"/>
                    <a:pt x="902" y="0"/>
                    <a:pt x="435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7" name="Google Shape;6817;p24"/>
            <p:cNvSpPr/>
            <p:nvPr/>
          </p:nvSpPr>
          <p:spPr>
            <a:xfrm>
              <a:off x="8716581" y="4491277"/>
              <a:ext cx="27022" cy="21030"/>
            </a:xfrm>
            <a:custGeom>
              <a:avLst/>
              <a:gdLst/>
              <a:ahLst/>
              <a:cxnLst/>
              <a:rect l="l" t="t" r="r" b="b"/>
              <a:pathLst>
                <a:path w="902" h="702" extrusionOk="0">
                  <a:moveTo>
                    <a:pt x="467" y="1"/>
                  </a:moveTo>
                  <a:cubicBezTo>
                    <a:pt x="0" y="1"/>
                    <a:pt x="0" y="701"/>
                    <a:pt x="467" y="701"/>
                  </a:cubicBezTo>
                  <a:cubicBezTo>
                    <a:pt x="901" y="701"/>
                    <a:pt x="901" y="1"/>
                    <a:pt x="467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8" name="Google Shape;6818;p24"/>
            <p:cNvSpPr/>
            <p:nvPr/>
          </p:nvSpPr>
          <p:spPr>
            <a:xfrm>
              <a:off x="8689591" y="4449309"/>
              <a:ext cx="27022" cy="21030"/>
            </a:xfrm>
            <a:custGeom>
              <a:avLst/>
              <a:gdLst/>
              <a:ahLst/>
              <a:cxnLst/>
              <a:rect l="l" t="t" r="r" b="b"/>
              <a:pathLst>
                <a:path w="902" h="702" extrusionOk="0">
                  <a:moveTo>
                    <a:pt x="434" y="1"/>
                  </a:moveTo>
                  <a:cubicBezTo>
                    <a:pt x="1" y="1"/>
                    <a:pt x="1" y="701"/>
                    <a:pt x="434" y="701"/>
                  </a:cubicBezTo>
                  <a:cubicBezTo>
                    <a:pt x="901" y="701"/>
                    <a:pt x="901" y="1"/>
                    <a:pt x="434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19" name="Google Shape;6819;p24"/>
            <p:cNvSpPr/>
            <p:nvPr/>
          </p:nvSpPr>
          <p:spPr>
            <a:xfrm>
              <a:off x="8779517" y="4072619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68" y="0"/>
                  </a:moveTo>
                  <a:cubicBezTo>
                    <a:pt x="1" y="0"/>
                    <a:pt x="1" y="701"/>
                    <a:pt x="468" y="701"/>
                  </a:cubicBezTo>
                  <a:cubicBezTo>
                    <a:pt x="902" y="701"/>
                    <a:pt x="902" y="0"/>
                    <a:pt x="468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0" name="Google Shape;6820;p24"/>
            <p:cNvSpPr/>
            <p:nvPr/>
          </p:nvSpPr>
          <p:spPr>
            <a:xfrm>
              <a:off x="8755553" y="4131572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34" y="0"/>
                  </a:moveTo>
                  <a:cubicBezTo>
                    <a:pt x="0" y="0"/>
                    <a:pt x="0" y="701"/>
                    <a:pt x="434" y="701"/>
                  </a:cubicBezTo>
                  <a:cubicBezTo>
                    <a:pt x="901" y="701"/>
                    <a:pt x="901" y="0"/>
                    <a:pt x="434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1" name="Google Shape;6821;p24"/>
            <p:cNvSpPr/>
            <p:nvPr/>
          </p:nvSpPr>
          <p:spPr>
            <a:xfrm>
              <a:off x="8727574" y="4072619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34" y="0"/>
                  </a:moveTo>
                  <a:cubicBezTo>
                    <a:pt x="0" y="0"/>
                    <a:pt x="0" y="701"/>
                    <a:pt x="434" y="701"/>
                  </a:cubicBezTo>
                  <a:cubicBezTo>
                    <a:pt x="901" y="701"/>
                    <a:pt x="901" y="0"/>
                    <a:pt x="434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2" name="Google Shape;6822;p24"/>
            <p:cNvSpPr/>
            <p:nvPr/>
          </p:nvSpPr>
          <p:spPr>
            <a:xfrm>
              <a:off x="8357866" y="3932728"/>
              <a:ext cx="26992" cy="21000"/>
            </a:xfrm>
            <a:custGeom>
              <a:avLst/>
              <a:gdLst/>
              <a:ahLst/>
              <a:cxnLst/>
              <a:rect l="l" t="t" r="r" b="b"/>
              <a:pathLst>
                <a:path w="901" h="701" extrusionOk="0">
                  <a:moveTo>
                    <a:pt x="434" y="0"/>
                  </a:moveTo>
                  <a:cubicBezTo>
                    <a:pt x="0" y="0"/>
                    <a:pt x="0" y="701"/>
                    <a:pt x="434" y="701"/>
                  </a:cubicBezTo>
                  <a:cubicBezTo>
                    <a:pt x="901" y="701"/>
                    <a:pt x="901" y="0"/>
                    <a:pt x="434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3" name="Google Shape;6823;p24"/>
            <p:cNvSpPr/>
            <p:nvPr/>
          </p:nvSpPr>
          <p:spPr>
            <a:xfrm>
              <a:off x="8339862" y="3876771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68" y="0"/>
                  </a:moveTo>
                  <a:cubicBezTo>
                    <a:pt x="1" y="0"/>
                    <a:pt x="1" y="701"/>
                    <a:pt x="468" y="701"/>
                  </a:cubicBezTo>
                  <a:cubicBezTo>
                    <a:pt x="901" y="701"/>
                    <a:pt x="901" y="0"/>
                    <a:pt x="468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4" name="Google Shape;6824;p24"/>
            <p:cNvSpPr/>
            <p:nvPr/>
          </p:nvSpPr>
          <p:spPr>
            <a:xfrm>
              <a:off x="8902424" y="4610200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35" y="0"/>
                  </a:moveTo>
                  <a:cubicBezTo>
                    <a:pt x="1" y="0"/>
                    <a:pt x="1" y="701"/>
                    <a:pt x="435" y="701"/>
                  </a:cubicBezTo>
                  <a:cubicBezTo>
                    <a:pt x="902" y="701"/>
                    <a:pt x="902" y="0"/>
                    <a:pt x="435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5" name="Google Shape;6825;p24"/>
            <p:cNvSpPr/>
            <p:nvPr/>
          </p:nvSpPr>
          <p:spPr>
            <a:xfrm>
              <a:off x="8884450" y="4656151"/>
              <a:ext cx="27022" cy="21030"/>
            </a:xfrm>
            <a:custGeom>
              <a:avLst/>
              <a:gdLst/>
              <a:ahLst/>
              <a:cxnLst/>
              <a:rect l="l" t="t" r="r" b="b"/>
              <a:pathLst>
                <a:path w="902" h="702" extrusionOk="0">
                  <a:moveTo>
                    <a:pt x="468" y="1"/>
                  </a:moveTo>
                  <a:cubicBezTo>
                    <a:pt x="1" y="1"/>
                    <a:pt x="1" y="701"/>
                    <a:pt x="468" y="701"/>
                  </a:cubicBezTo>
                  <a:cubicBezTo>
                    <a:pt x="901" y="701"/>
                    <a:pt x="901" y="1"/>
                    <a:pt x="468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6" name="Google Shape;6826;p24"/>
            <p:cNvSpPr/>
            <p:nvPr/>
          </p:nvSpPr>
          <p:spPr>
            <a:xfrm>
              <a:off x="8849462" y="4621193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68" y="0"/>
                  </a:moveTo>
                  <a:cubicBezTo>
                    <a:pt x="1" y="0"/>
                    <a:pt x="1" y="701"/>
                    <a:pt x="468" y="701"/>
                  </a:cubicBezTo>
                  <a:cubicBezTo>
                    <a:pt x="902" y="701"/>
                    <a:pt x="902" y="0"/>
                    <a:pt x="468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7" name="Google Shape;6827;p24"/>
            <p:cNvSpPr/>
            <p:nvPr/>
          </p:nvSpPr>
          <p:spPr>
            <a:xfrm>
              <a:off x="9237174" y="4624189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68" y="0"/>
                  </a:moveTo>
                  <a:cubicBezTo>
                    <a:pt x="1" y="0"/>
                    <a:pt x="1" y="701"/>
                    <a:pt x="468" y="701"/>
                  </a:cubicBezTo>
                  <a:cubicBezTo>
                    <a:pt x="901" y="701"/>
                    <a:pt x="901" y="0"/>
                    <a:pt x="468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8" name="Google Shape;6828;p24"/>
            <p:cNvSpPr/>
            <p:nvPr/>
          </p:nvSpPr>
          <p:spPr>
            <a:xfrm>
              <a:off x="9213210" y="4690121"/>
              <a:ext cx="26992" cy="21030"/>
            </a:xfrm>
            <a:custGeom>
              <a:avLst/>
              <a:gdLst/>
              <a:ahLst/>
              <a:cxnLst/>
              <a:rect l="l" t="t" r="r" b="b"/>
              <a:pathLst>
                <a:path w="901" h="702" extrusionOk="0">
                  <a:moveTo>
                    <a:pt x="434" y="1"/>
                  </a:moveTo>
                  <a:cubicBezTo>
                    <a:pt x="0" y="1"/>
                    <a:pt x="0" y="701"/>
                    <a:pt x="434" y="701"/>
                  </a:cubicBezTo>
                  <a:cubicBezTo>
                    <a:pt x="901" y="701"/>
                    <a:pt x="901" y="1"/>
                    <a:pt x="434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29" name="Google Shape;6829;p24"/>
            <p:cNvSpPr/>
            <p:nvPr/>
          </p:nvSpPr>
          <p:spPr>
            <a:xfrm>
              <a:off x="9171243" y="4638178"/>
              <a:ext cx="26992" cy="21000"/>
            </a:xfrm>
            <a:custGeom>
              <a:avLst/>
              <a:gdLst/>
              <a:ahLst/>
              <a:cxnLst/>
              <a:rect l="l" t="t" r="r" b="b"/>
              <a:pathLst>
                <a:path w="901" h="701" extrusionOk="0">
                  <a:moveTo>
                    <a:pt x="434" y="0"/>
                  </a:moveTo>
                  <a:cubicBezTo>
                    <a:pt x="0" y="0"/>
                    <a:pt x="0" y="701"/>
                    <a:pt x="434" y="701"/>
                  </a:cubicBezTo>
                  <a:cubicBezTo>
                    <a:pt x="901" y="701"/>
                    <a:pt x="901" y="0"/>
                    <a:pt x="434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30" name="Google Shape;6830;p24"/>
            <p:cNvSpPr/>
            <p:nvPr/>
          </p:nvSpPr>
          <p:spPr>
            <a:xfrm>
              <a:off x="8979379" y="4820037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34" y="0"/>
                  </a:moveTo>
                  <a:cubicBezTo>
                    <a:pt x="0" y="0"/>
                    <a:pt x="0" y="701"/>
                    <a:pt x="434" y="701"/>
                  </a:cubicBezTo>
                  <a:cubicBezTo>
                    <a:pt x="901" y="701"/>
                    <a:pt x="901" y="0"/>
                    <a:pt x="434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31" name="Google Shape;6831;p24"/>
            <p:cNvSpPr/>
            <p:nvPr/>
          </p:nvSpPr>
          <p:spPr>
            <a:xfrm>
              <a:off x="8933427" y="4830013"/>
              <a:ext cx="26992" cy="21030"/>
            </a:xfrm>
            <a:custGeom>
              <a:avLst/>
              <a:gdLst/>
              <a:ahLst/>
              <a:cxnLst/>
              <a:rect l="l" t="t" r="r" b="b"/>
              <a:pathLst>
                <a:path w="901" h="702" extrusionOk="0">
                  <a:moveTo>
                    <a:pt x="467" y="1"/>
                  </a:moveTo>
                  <a:cubicBezTo>
                    <a:pt x="0" y="1"/>
                    <a:pt x="0" y="701"/>
                    <a:pt x="467" y="701"/>
                  </a:cubicBezTo>
                  <a:cubicBezTo>
                    <a:pt x="901" y="701"/>
                    <a:pt x="901" y="1"/>
                    <a:pt x="467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32" name="Google Shape;6832;p24"/>
            <p:cNvSpPr/>
            <p:nvPr/>
          </p:nvSpPr>
          <p:spPr>
            <a:xfrm>
              <a:off x="8993368" y="4467312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34" y="0"/>
                  </a:moveTo>
                  <a:cubicBezTo>
                    <a:pt x="0" y="0"/>
                    <a:pt x="0" y="701"/>
                    <a:pt x="434" y="701"/>
                  </a:cubicBezTo>
                  <a:cubicBezTo>
                    <a:pt x="901" y="701"/>
                    <a:pt x="901" y="0"/>
                    <a:pt x="434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33" name="Google Shape;6833;p24"/>
            <p:cNvSpPr/>
            <p:nvPr/>
          </p:nvSpPr>
          <p:spPr>
            <a:xfrm>
              <a:off x="8664608" y="4296446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68" y="0"/>
                  </a:moveTo>
                  <a:cubicBezTo>
                    <a:pt x="1" y="0"/>
                    <a:pt x="1" y="701"/>
                    <a:pt x="468" y="701"/>
                  </a:cubicBezTo>
                  <a:cubicBezTo>
                    <a:pt x="902" y="701"/>
                    <a:pt x="902" y="0"/>
                    <a:pt x="468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34" name="Google Shape;6834;p24"/>
            <p:cNvSpPr/>
            <p:nvPr/>
          </p:nvSpPr>
          <p:spPr>
            <a:xfrm>
              <a:off x="8884450" y="4264454"/>
              <a:ext cx="27022" cy="21030"/>
            </a:xfrm>
            <a:custGeom>
              <a:avLst/>
              <a:gdLst/>
              <a:ahLst/>
              <a:cxnLst/>
              <a:rect l="l" t="t" r="r" b="b"/>
              <a:pathLst>
                <a:path w="902" h="702" extrusionOk="0">
                  <a:moveTo>
                    <a:pt x="468" y="1"/>
                  </a:moveTo>
                  <a:cubicBezTo>
                    <a:pt x="1" y="1"/>
                    <a:pt x="1" y="701"/>
                    <a:pt x="468" y="701"/>
                  </a:cubicBezTo>
                  <a:cubicBezTo>
                    <a:pt x="901" y="701"/>
                    <a:pt x="901" y="1"/>
                    <a:pt x="468" y="1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35" name="Google Shape;6835;p24"/>
            <p:cNvSpPr/>
            <p:nvPr/>
          </p:nvSpPr>
          <p:spPr>
            <a:xfrm>
              <a:off x="8461781" y="4145561"/>
              <a:ext cx="27022" cy="21000"/>
            </a:xfrm>
            <a:custGeom>
              <a:avLst/>
              <a:gdLst/>
              <a:ahLst/>
              <a:cxnLst/>
              <a:rect l="l" t="t" r="r" b="b"/>
              <a:pathLst>
                <a:path w="902" h="701" extrusionOk="0">
                  <a:moveTo>
                    <a:pt x="467" y="0"/>
                  </a:moveTo>
                  <a:cubicBezTo>
                    <a:pt x="0" y="0"/>
                    <a:pt x="0" y="701"/>
                    <a:pt x="467" y="701"/>
                  </a:cubicBezTo>
                  <a:cubicBezTo>
                    <a:pt x="901" y="701"/>
                    <a:pt x="901" y="0"/>
                    <a:pt x="467" y="0"/>
                  </a:cubicBezTo>
                  <a:close/>
                </a:path>
              </a:pathLst>
            </a:custGeom>
            <a:solidFill>
              <a:srgbClr val="D387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836" name="Google Shape;6836;p24"/>
          <p:cNvGrpSpPr/>
          <p:nvPr/>
        </p:nvGrpSpPr>
        <p:grpSpPr>
          <a:xfrm flipH="1">
            <a:off x="-62410" y="6246623"/>
            <a:ext cx="561571" cy="724561"/>
            <a:chOff x="8202967" y="4478366"/>
            <a:chExt cx="900965" cy="871845"/>
          </a:xfrm>
        </p:grpSpPr>
        <p:sp>
          <p:nvSpPr>
            <p:cNvPr id="6837" name="Google Shape;6837;p24"/>
            <p:cNvSpPr/>
            <p:nvPr/>
          </p:nvSpPr>
          <p:spPr>
            <a:xfrm>
              <a:off x="8202967" y="4478366"/>
              <a:ext cx="890427" cy="838361"/>
            </a:xfrm>
            <a:custGeom>
              <a:avLst/>
              <a:gdLst/>
              <a:ahLst/>
              <a:cxnLst/>
              <a:rect l="l" t="t" r="r" b="b"/>
              <a:pathLst>
                <a:path w="29723" h="27985" extrusionOk="0">
                  <a:moveTo>
                    <a:pt x="12965" y="1"/>
                  </a:moveTo>
                  <a:cubicBezTo>
                    <a:pt x="12807" y="1"/>
                    <a:pt x="12645" y="31"/>
                    <a:pt x="12476" y="98"/>
                  </a:cubicBezTo>
                  <a:cubicBezTo>
                    <a:pt x="11342" y="599"/>
                    <a:pt x="10942" y="2533"/>
                    <a:pt x="9574" y="3868"/>
                  </a:cubicBezTo>
                  <a:cubicBezTo>
                    <a:pt x="8146" y="3712"/>
                    <a:pt x="4836" y="2342"/>
                    <a:pt x="2984" y="2342"/>
                  </a:cubicBezTo>
                  <a:cubicBezTo>
                    <a:pt x="2458" y="2342"/>
                    <a:pt x="2050" y="2453"/>
                    <a:pt x="1836" y="2733"/>
                  </a:cubicBezTo>
                  <a:cubicBezTo>
                    <a:pt x="868" y="3968"/>
                    <a:pt x="3570" y="9305"/>
                    <a:pt x="3970" y="10472"/>
                  </a:cubicBezTo>
                  <a:cubicBezTo>
                    <a:pt x="2536" y="11139"/>
                    <a:pt x="1" y="11740"/>
                    <a:pt x="1068" y="13675"/>
                  </a:cubicBezTo>
                  <a:cubicBezTo>
                    <a:pt x="1735" y="15009"/>
                    <a:pt x="3603" y="15776"/>
                    <a:pt x="4571" y="17044"/>
                  </a:cubicBezTo>
                  <a:cubicBezTo>
                    <a:pt x="3303" y="17811"/>
                    <a:pt x="301" y="18211"/>
                    <a:pt x="1068" y="20046"/>
                  </a:cubicBezTo>
                  <a:cubicBezTo>
                    <a:pt x="1635" y="21514"/>
                    <a:pt x="4471" y="22281"/>
                    <a:pt x="5705" y="22848"/>
                  </a:cubicBezTo>
                  <a:cubicBezTo>
                    <a:pt x="4638" y="23815"/>
                    <a:pt x="3003" y="24316"/>
                    <a:pt x="4537" y="25650"/>
                  </a:cubicBezTo>
                  <a:cubicBezTo>
                    <a:pt x="5505" y="26617"/>
                    <a:pt x="7440" y="26917"/>
                    <a:pt x="8707" y="27118"/>
                  </a:cubicBezTo>
                  <a:cubicBezTo>
                    <a:pt x="12310" y="27685"/>
                    <a:pt x="25452" y="27985"/>
                    <a:pt x="29122" y="27985"/>
                  </a:cubicBezTo>
                  <a:cubicBezTo>
                    <a:pt x="29355" y="24349"/>
                    <a:pt x="29689" y="19479"/>
                    <a:pt x="29589" y="17544"/>
                  </a:cubicBezTo>
                  <a:cubicBezTo>
                    <a:pt x="29489" y="14542"/>
                    <a:pt x="29722" y="12974"/>
                    <a:pt x="29322" y="10072"/>
                  </a:cubicBezTo>
                  <a:cubicBezTo>
                    <a:pt x="29108" y="8281"/>
                    <a:pt x="29001" y="4947"/>
                    <a:pt x="27371" y="4947"/>
                  </a:cubicBezTo>
                  <a:cubicBezTo>
                    <a:pt x="26966" y="4947"/>
                    <a:pt x="26469" y="5152"/>
                    <a:pt x="25853" y="5635"/>
                  </a:cubicBezTo>
                  <a:cubicBezTo>
                    <a:pt x="25274" y="6104"/>
                    <a:pt x="24650" y="7119"/>
                    <a:pt x="24017" y="7119"/>
                  </a:cubicBezTo>
                  <a:cubicBezTo>
                    <a:pt x="23884" y="7119"/>
                    <a:pt x="23751" y="7074"/>
                    <a:pt x="23618" y="6970"/>
                  </a:cubicBezTo>
                  <a:cubicBezTo>
                    <a:pt x="23151" y="6603"/>
                    <a:pt x="23051" y="4768"/>
                    <a:pt x="22951" y="4268"/>
                  </a:cubicBezTo>
                  <a:cubicBezTo>
                    <a:pt x="22661" y="3047"/>
                    <a:pt x="22372" y="588"/>
                    <a:pt x="20890" y="588"/>
                  </a:cubicBezTo>
                  <a:cubicBezTo>
                    <a:pt x="20834" y="588"/>
                    <a:pt x="20776" y="591"/>
                    <a:pt x="20716" y="599"/>
                  </a:cubicBezTo>
                  <a:cubicBezTo>
                    <a:pt x="19248" y="799"/>
                    <a:pt x="17914" y="3701"/>
                    <a:pt x="16646" y="4468"/>
                  </a:cubicBezTo>
                  <a:cubicBezTo>
                    <a:pt x="15672" y="3402"/>
                    <a:pt x="14614" y="1"/>
                    <a:pt x="1296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38" name="Google Shape;6838;p24"/>
            <p:cNvSpPr/>
            <p:nvPr/>
          </p:nvSpPr>
          <p:spPr>
            <a:xfrm>
              <a:off x="8299123" y="4596001"/>
              <a:ext cx="804808" cy="754210"/>
            </a:xfrm>
            <a:custGeom>
              <a:avLst/>
              <a:gdLst/>
              <a:ahLst/>
              <a:cxnLst/>
              <a:rect l="l" t="t" r="r" b="b"/>
              <a:pathLst>
                <a:path w="26865" h="25176" extrusionOk="0">
                  <a:moveTo>
                    <a:pt x="577" y="1"/>
                  </a:moveTo>
                  <a:cubicBezTo>
                    <a:pt x="238" y="1"/>
                    <a:pt x="0" y="531"/>
                    <a:pt x="360" y="808"/>
                  </a:cubicBezTo>
                  <a:cubicBezTo>
                    <a:pt x="2295" y="2209"/>
                    <a:pt x="3963" y="3943"/>
                    <a:pt x="5731" y="5545"/>
                  </a:cubicBezTo>
                  <a:cubicBezTo>
                    <a:pt x="7499" y="7146"/>
                    <a:pt x="9166" y="8847"/>
                    <a:pt x="10868" y="10548"/>
                  </a:cubicBezTo>
                  <a:cubicBezTo>
                    <a:pt x="12502" y="12216"/>
                    <a:pt x="14170" y="13917"/>
                    <a:pt x="15938" y="15485"/>
                  </a:cubicBezTo>
                  <a:cubicBezTo>
                    <a:pt x="17539" y="16919"/>
                    <a:pt x="19174" y="18320"/>
                    <a:pt x="20808" y="19721"/>
                  </a:cubicBezTo>
                  <a:cubicBezTo>
                    <a:pt x="22676" y="21356"/>
                    <a:pt x="24477" y="23057"/>
                    <a:pt x="26012" y="25025"/>
                  </a:cubicBezTo>
                  <a:cubicBezTo>
                    <a:pt x="26093" y="25131"/>
                    <a:pt x="26191" y="25175"/>
                    <a:pt x="26287" y="25175"/>
                  </a:cubicBezTo>
                  <a:cubicBezTo>
                    <a:pt x="26583" y="25175"/>
                    <a:pt x="26864" y="24752"/>
                    <a:pt x="26612" y="24425"/>
                  </a:cubicBezTo>
                  <a:cubicBezTo>
                    <a:pt x="23910" y="20956"/>
                    <a:pt x="20341" y="18320"/>
                    <a:pt x="17072" y="15385"/>
                  </a:cubicBezTo>
                  <a:cubicBezTo>
                    <a:pt x="13503" y="12183"/>
                    <a:pt x="10301" y="8613"/>
                    <a:pt x="6765" y="5344"/>
                  </a:cubicBezTo>
                  <a:cubicBezTo>
                    <a:pt x="4797" y="3543"/>
                    <a:pt x="2929" y="1642"/>
                    <a:pt x="794" y="74"/>
                  </a:cubicBezTo>
                  <a:cubicBezTo>
                    <a:pt x="720" y="23"/>
                    <a:pt x="647" y="1"/>
                    <a:pt x="577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39" name="Google Shape;6839;p24"/>
            <p:cNvSpPr/>
            <p:nvPr/>
          </p:nvSpPr>
          <p:spPr>
            <a:xfrm>
              <a:off x="8354870" y="4614184"/>
              <a:ext cx="199876" cy="225220"/>
            </a:xfrm>
            <a:custGeom>
              <a:avLst/>
              <a:gdLst/>
              <a:ahLst/>
              <a:cxnLst/>
              <a:rect l="l" t="t" r="r" b="b"/>
              <a:pathLst>
                <a:path w="6672" h="7518" extrusionOk="0">
                  <a:moveTo>
                    <a:pt x="6155" y="1"/>
                  </a:moveTo>
                  <a:cubicBezTo>
                    <a:pt x="5946" y="1"/>
                    <a:pt x="5738" y="134"/>
                    <a:pt x="5738" y="401"/>
                  </a:cubicBezTo>
                  <a:cubicBezTo>
                    <a:pt x="5738" y="2254"/>
                    <a:pt x="5826" y="4106"/>
                    <a:pt x="5753" y="5959"/>
                  </a:cubicBezTo>
                  <a:lnTo>
                    <a:pt x="5753" y="5959"/>
                  </a:lnTo>
                  <a:cubicBezTo>
                    <a:pt x="4194" y="6263"/>
                    <a:pt x="2610" y="6684"/>
                    <a:pt x="1001" y="6684"/>
                  </a:cubicBezTo>
                  <a:cubicBezTo>
                    <a:pt x="846" y="6684"/>
                    <a:pt x="690" y="6681"/>
                    <a:pt x="534" y="6672"/>
                  </a:cubicBezTo>
                  <a:cubicBezTo>
                    <a:pt x="523" y="6671"/>
                    <a:pt x="513" y="6671"/>
                    <a:pt x="503" y="6671"/>
                  </a:cubicBezTo>
                  <a:cubicBezTo>
                    <a:pt x="0" y="6671"/>
                    <a:pt x="11" y="7473"/>
                    <a:pt x="534" y="7506"/>
                  </a:cubicBezTo>
                  <a:cubicBezTo>
                    <a:pt x="687" y="7514"/>
                    <a:pt x="840" y="7518"/>
                    <a:pt x="993" y="7518"/>
                  </a:cubicBezTo>
                  <a:cubicBezTo>
                    <a:pt x="2770" y="7518"/>
                    <a:pt x="4521" y="7013"/>
                    <a:pt x="6271" y="6706"/>
                  </a:cubicBezTo>
                  <a:cubicBezTo>
                    <a:pt x="6438" y="6706"/>
                    <a:pt x="6572" y="6472"/>
                    <a:pt x="6572" y="6305"/>
                  </a:cubicBezTo>
                  <a:cubicBezTo>
                    <a:pt x="6672" y="4337"/>
                    <a:pt x="6572" y="2369"/>
                    <a:pt x="6572" y="401"/>
                  </a:cubicBezTo>
                  <a:cubicBezTo>
                    <a:pt x="6572" y="134"/>
                    <a:pt x="6363" y="1"/>
                    <a:pt x="6155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0" name="Google Shape;6840;p24"/>
            <p:cNvSpPr/>
            <p:nvPr/>
          </p:nvSpPr>
          <p:spPr>
            <a:xfrm>
              <a:off x="8471396" y="4733107"/>
              <a:ext cx="219259" cy="244962"/>
            </a:xfrm>
            <a:custGeom>
              <a:avLst/>
              <a:gdLst/>
              <a:ahLst/>
              <a:cxnLst/>
              <a:rect l="l" t="t" r="r" b="b"/>
              <a:pathLst>
                <a:path w="7319" h="8177" extrusionOk="0">
                  <a:moveTo>
                    <a:pt x="6835" y="0"/>
                  </a:moveTo>
                  <a:cubicBezTo>
                    <a:pt x="6626" y="0"/>
                    <a:pt x="6418" y="134"/>
                    <a:pt x="6418" y="401"/>
                  </a:cubicBezTo>
                  <a:cubicBezTo>
                    <a:pt x="6418" y="2507"/>
                    <a:pt x="6477" y="4614"/>
                    <a:pt x="6428" y="6692"/>
                  </a:cubicBezTo>
                  <a:lnTo>
                    <a:pt x="6428" y="6692"/>
                  </a:lnTo>
                  <a:cubicBezTo>
                    <a:pt x="4456" y="6809"/>
                    <a:pt x="2485" y="7091"/>
                    <a:pt x="513" y="7372"/>
                  </a:cubicBezTo>
                  <a:cubicBezTo>
                    <a:pt x="1" y="7436"/>
                    <a:pt x="196" y="8177"/>
                    <a:pt x="684" y="8177"/>
                  </a:cubicBezTo>
                  <a:cubicBezTo>
                    <a:pt x="705" y="8177"/>
                    <a:pt x="726" y="8175"/>
                    <a:pt x="747" y="8173"/>
                  </a:cubicBezTo>
                  <a:cubicBezTo>
                    <a:pt x="2748" y="7873"/>
                    <a:pt x="4783" y="7606"/>
                    <a:pt x="6818" y="7506"/>
                  </a:cubicBezTo>
                  <a:cubicBezTo>
                    <a:pt x="7051" y="7506"/>
                    <a:pt x="7218" y="7339"/>
                    <a:pt x="7251" y="7105"/>
                  </a:cubicBezTo>
                  <a:cubicBezTo>
                    <a:pt x="7318" y="4870"/>
                    <a:pt x="7251" y="2635"/>
                    <a:pt x="7251" y="401"/>
                  </a:cubicBezTo>
                  <a:cubicBezTo>
                    <a:pt x="7251" y="134"/>
                    <a:pt x="7043" y="0"/>
                    <a:pt x="6835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1" name="Google Shape;6841;p24"/>
            <p:cNvSpPr/>
            <p:nvPr/>
          </p:nvSpPr>
          <p:spPr>
            <a:xfrm>
              <a:off x="8557698" y="4783072"/>
              <a:ext cx="304818" cy="334775"/>
            </a:xfrm>
            <a:custGeom>
              <a:avLst/>
              <a:gdLst/>
              <a:ahLst/>
              <a:cxnLst/>
              <a:rect l="l" t="t" r="r" b="b"/>
              <a:pathLst>
                <a:path w="10175" h="11175" extrusionOk="0">
                  <a:moveTo>
                    <a:pt x="9758" y="0"/>
                  </a:moveTo>
                  <a:cubicBezTo>
                    <a:pt x="9549" y="0"/>
                    <a:pt x="9341" y="134"/>
                    <a:pt x="9341" y="400"/>
                  </a:cubicBezTo>
                  <a:cubicBezTo>
                    <a:pt x="9309" y="3611"/>
                    <a:pt x="9153" y="6853"/>
                    <a:pt x="8874" y="10066"/>
                  </a:cubicBezTo>
                  <a:lnTo>
                    <a:pt x="8874" y="10066"/>
                  </a:lnTo>
                  <a:cubicBezTo>
                    <a:pt x="6122" y="10249"/>
                    <a:pt x="3313" y="10341"/>
                    <a:pt x="534" y="10341"/>
                  </a:cubicBezTo>
                  <a:cubicBezTo>
                    <a:pt x="1" y="10341"/>
                    <a:pt x="1" y="11175"/>
                    <a:pt x="534" y="11175"/>
                  </a:cubicBezTo>
                  <a:cubicBezTo>
                    <a:pt x="3470" y="11175"/>
                    <a:pt x="6372" y="11075"/>
                    <a:pt x="9241" y="10875"/>
                  </a:cubicBezTo>
                  <a:cubicBezTo>
                    <a:pt x="9507" y="10841"/>
                    <a:pt x="9641" y="10708"/>
                    <a:pt x="9674" y="10441"/>
                  </a:cubicBezTo>
                  <a:cubicBezTo>
                    <a:pt x="9974" y="7105"/>
                    <a:pt x="10141" y="3736"/>
                    <a:pt x="10175" y="400"/>
                  </a:cubicBezTo>
                  <a:cubicBezTo>
                    <a:pt x="10175" y="134"/>
                    <a:pt x="9966" y="0"/>
                    <a:pt x="9758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2" name="Google Shape;6842;p24"/>
            <p:cNvSpPr/>
            <p:nvPr/>
          </p:nvSpPr>
          <p:spPr>
            <a:xfrm>
              <a:off x="8711578" y="4898970"/>
              <a:ext cx="283847" cy="332708"/>
            </a:xfrm>
            <a:custGeom>
              <a:avLst/>
              <a:gdLst/>
              <a:ahLst/>
              <a:cxnLst/>
              <a:rect l="l" t="t" r="r" b="b"/>
              <a:pathLst>
                <a:path w="9475" h="11106" extrusionOk="0">
                  <a:moveTo>
                    <a:pt x="9057" y="1"/>
                  </a:moveTo>
                  <a:cubicBezTo>
                    <a:pt x="8849" y="1"/>
                    <a:pt x="8640" y="134"/>
                    <a:pt x="8640" y="401"/>
                  </a:cubicBezTo>
                  <a:cubicBezTo>
                    <a:pt x="8640" y="3589"/>
                    <a:pt x="8485" y="6809"/>
                    <a:pt x="8204" y="10030"/>
                  </a:cubicBezTo>
                  <a:lnTo>
                    <a:pt x="8204" y="10030"/>
                  </a:lnTo>
                  <a:cubicBezTo>
                    <a:pt x="7212" y="10220"/>
                    <a:pt x="6207" y="10278"/>
                    <a:pt x="5197" y="10278"/>
                  </a:cubicBezTo>
                  <a:cubicBezTo>
                    <a:pt x="3642" y="10278"/>
                    <a:pt x="2077" y="10141"/>
                    <a:pt x="534" y="10141"/>
                  </a:cubicBezTo>
                  <a:cubicBezTo>
                    <a:pt x="1" y="10141"/>
                    <a:pt x="1" y="10975"/>
                    <a:pt x="534" y="10975"/>
                  </a:cubicBezTo>
                  <a:cubicBezTo>
                    <a:pt x="2078" y="10975"/>
                    <a:pt x="3644" y="11106"/>
                    <a:pt x="5201" y="11106"/>
                  </a:cubicBezTo>
                  <a:cubicBezTo>
                    <a:pt x="6368" y="11106"/>
                    <a:pt x="7530" y="11032"/>
                    <a:pt x="8674" y="10775"/>
                  </a:cubicBezTo>
                  <a:cubicBezTo>
                    <a:pt x="8874" y="10708"/>
                    <a:pt x="8974" y="10541"/>
                    <a:pt x="8974" y="10375"/>
                  </a:cubicBezTo>
                  <a:cubicBezTo>
                    <a:pt x="9274" y="7039"/>
                    <a:pt x="9474" y="3737"/>
                    <a:pt x="9474" y="401"/>
                  </a:cubicBezTo>
                  <a:cubicBezTo>
                    <a:pt x="9474" y="134"/>
                    <a:pt x="9266" y="1"/>
                    <a:pt x="9057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3" name="Google Shape;6843;p24"/>
            <p:cNvSpPr/>
            <p:nvPr/>
          </p:nvSpPr>
          <p:spPr>
            <a:xfrm>
              <a:off x="8446803" y="5093830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7" y="0"/>
                  </a:moveTo>
                  <a:cubicBezTo>
                    <a:pt x="0" y="0"/>
                    <a:pt x="0" y="734"/>
                    <a:pt x="467" y="734"/>
                  </a:cubicBezTo>
                  <a:cubicBezTo>
                    <a:pt x="934" y="734"/>
                    <a:pt x="934" y="0"/>
                    <a:pt x="467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4" name="Google Shape;6844;p24"/>
            <p:cNvSpPr/>
            <p:nvPr/>
          </p:nvSpPr>
          <p:spPr>
            <a:xfrm>
              <a:off x="8435809" y="5038862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7" y="1"/>
                  </a:moveTo>
                  <a:cubicBezTo>
                    <a:pt x="0" y="1"/>
                    <a:pt x="0" y="734"/>
                    <a:pt x="467" y="734"/>
                  </a:cubicBezTo>
                  <a:cubicBezTo>
                    <a:pt x="934" y="734"/>
                    <a:pt x="934" y="1"/>
                    <a:pt x="467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5" name="Google Shape;6845;p24"/>
            <p:cNvSpPr/>
            <p:nvPr/>
          </p:nvSpPr>
          <p:spPr>
            <a:xfrm>
              <a:off x="8394831" y="5079841"/>
              <a:ext cx="28010" cy="21000"/>
            </a:xfrm>
            <a:custGeom>
              <a:avLst/>
              <a:gdLst/>
              <a:ahLst/>
              <a:cxnLst/>
              <a:rect l="l" t="t" r="r" b="b"/>
              <a:pathLst>
                <a:path w="935" h="701" extrusionOk="0">
                  <a:moveTo>
                    <a:pt x="467" y="0"/>
                  </a:moveTo>
                  <a:cubicBezTo>
                    <a:pt x="0" y="0"/>
                    <a:pt x="0" y="701"/>
                    <a:pt x="467" y="701"/>
                  </a:cubicBezTo>
                  <a:cubicBezTo>
                    <a:pt x="934" y="701"/>
                    <a:pt x="934" y="0"/>
                    <a:pt x="467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6" name="Google Shape;6846;p24"/>
            <p:cNvSpPr/>
            <p:nvPr/>
          </p:nvSpPr>
          <p:spPr>
            <a:xfrm>
              <a:off x="8818489" y="4647165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8" y="0"/>
                  </a:moveTo>
                  <a:cubicBezTo>
                    <a:pt x="1" y="0"/>
                    <a:pt x="1" y="734"/>
                    <a:pt x="468" y="734"/>
                  </a:cubicBezTo>
                  <a:cubicBezTo>
                    <a:pt x="935" y="734"/>
                    <a:pt x="935" y="0"/>
                    <a:pt x="468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7" name="Google Shape;6847;p24"/>
            <p:cNvSpPr/>
            <p:nvPr/>
          </p:nvSpPr>
          <p:spPr>
            <a:xfrm>
              <a:off x="8792517" y="4708124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8" y="0"/>
                  </a:moveTo>
                  <a:cubicBezTo>
                    <a:pt x="1" y="0"/>
                    <a:pt x="1" y="734"/>
                    <a:pt x="468" y="734"/>
                  </a:cubicBezTo>
                  <a:cubicBezTo>
                    <a:pt x="935" y="734"/>
                    <a:pt x="935" y="0"/>
                    <a:pt x="468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8" name="Google Shape;6848;p24"/>
            <p:cNvSpPr/>
            <p:nvPr/>
          </p:nvSpPr>
          <p:spPr>
            <a:xfrm>
              <a:off x="8760555" y="4656151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7" y="1"/>
                  </a:moveTo>
                  <a:cubicBezTo>
                    <a:pt x="0" y="1"/>
                    <a:pt x="0" y="735"/>
                    <a:pt x="467" y="735"/>
                  </a:cubicBezTo>
                  <a:cubicBezTo>
                    <a:pt x="934" y="735"/>
                    <a:pt x="934" y="1"/>
                    <a:pt x="467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49" name="Google Shape;6849;p24"/>
            <p:cNvSpPr/>
            <p:nvPr/>
          </p:nvSpPr>
          <p:spPr>
            <a:xfrm>
              <a:off x="8913417" y="4954927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8" y="1"/>
                  </a:moveTo>
                  <a:cubicBezTo>
                    <a:pt x="1" y="1"/>
                    <a:pt x="1" y="734"/>
                    <a:pt x="468" y="734"/>
                  </a:cubicBezTo>
                  <a:cubicBezTo>
                    <a:pt x="935" y="734"/>
                    <a:pt x="935" y="1"/>
                    <a:pt x="468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50" name="Google Shape;6850;p24"/>
            <p:cNvSpPr/>
            <p:nvPr/>
          </p:nvSpPr>
          <p:spPr>
            <a:xfrm>
              <a:off x="8908445" y="5012890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7" y="0"/>
                  </a:moveTo>
                  <a:cubicBezTo>
                    <a:pt x="0" y="0"/>
                    <a:pt x="0" y="734"/>
                    <a:pt x="467" y="734"/>
                  </a:cubicBezTo>
                  <a:cubicBezTo>
                    <a:pt x="934" y="734"/>
                    <a:pt x="934" y="0"/>
                    <a:pt x="467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51" name="Google Shape;6851;p24"/>
            <p:cNvSpPr/>
            <p:nvPr/>
          </p:nvSpPr>
          <p:spPr>
            <a:xfrm>
              <a:off x="8475770" y="4873987"/>
              <a:ext cx="28010" cy="21030"/>
            </a:xfrm>
            <a:custGeom>
              <a:avLst/>
              <a:gdLst/>
              <a:ahLst/>
              <a:cxnLst/>
              <a:rect l="l" t="t" r="r" b="b"/>
              <a:pathLst>
                <a:path w="935" h="702" extrusionOk="0">
                  <a:moveTo>
                    <a:pt x="467" y="1"/>
                  </a:moveTo>
                  <a:cubicBezTo>
                    <a:pt x="0" y="1"/>
                    <a:pt x="0" y="701"/>
                    <a:pt x="467" y="701"/>
                  </a:cubicBezTo>
                  <a:cubicBezTo>
                    <a:pt x="934" y="701"/>
                    <a:pt x="934" y="1"/>
                    <a:pt x="467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52" name="Google Shape;6852;p24"/>
            <p:cNvSpPr/>
            <p:nvPr/>
          </p:nvSpPr>
          <p:spPr>
            <a:xfrm>
              <a:off x="8443778" y="4890972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8" y="1"/>
                  </a:moveTo>
                  <a:cubicBezTo>
                    <a:pt x="1" y="1"/>
                    <a:pt x="1" y="735"/>
                    <a:pt x="468" y="735"/>
                  </a:cubicBezTo>
                  <a:cubicBezTo>
                    <a:pt x="935" y="735"/>
                    <a:pt x="935" y="1"/>
                    <a:pt x="468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53" name="Google Shape;6853;p24"/>
            <p:cNvSpPr/>
            <p:nvPr/>
          </p:nvSpPr>
          <p:spPr>
            <a:xfrm>
              <a:off x="8687614" y="5154759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7" y="1"/>
                  </a:moveTo>
                  <a:cubicBezTo>
                    <a:pt x="0" y="1"/>
                    <a:pt x="0" y="735"/>
                    <a:pt x="467" y="735"/>
                  </a:cubicBezTo>
                  <a:cubicBezTo>
                    <a:pt x="934" y="735"/>
                    <a:pt x="934" y="1"/>
                    <a:pt x="467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54" name="Google Shape;6854;p24"/>
            <p:cNvSpPr/>
            <p:nvPr/>
          </p:nvSpPr>
          <p:spPr>
            <a:xfrm>
              <a:off x="8327880" y="4694135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8" y="0"/>
                  </a:moveTo>
                  <a:cubicBezTo>
                    <a:pt x="1" y="0"/>
                    <a:pt x="1" y="734"/>
                    <a:pt x="468" y="734"/>
                  </a:cubicBezTo>
                  <a:cubicBezTo>
                    <a:pt x="935" y="734"/>
                    <a:pt x="935" y="0"/>
                    <a:pt x="468" y="0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55" name="Google Shape;6855;p24"/>
            <p:cNvSpPr/>
            <p:nvPr/>
          </p:nvSpPr>
          <p:spPr>
            <a:xfrm>
              <a:off x="8411815" y="4636171"/>
              <a:ext cx="28010" cy="22019"/>
            </a:xfrm>
            <a:custGeom>
              <a:avLst/>
              <a:gdLst/>
              <a:ahLst/>
              <a:cxnLst/>
              <a:rect l="l" t="t" r="r" b="b"/>
              <a:pathLst>
                <a:path w="935" h="735" extrusionOk="0">
                  <a:moveTo>
                    <a:pt x="468" y="1"/>
                  </a:moveTo>
                  <a:cubicBezTo>
                    <a:pt x="1" y="1"/>
                    <a:pt x="1" y="734"/>
                    <a:pt x="468" y="734"/>
                  </a:cubicBezTo>
                  <a:cubicBezTo>
                    <a:pt x="935" y="734"/>
                    <a:pt x="935" y="1"/>
                    <a:pt x="468" y="1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856" name="Google Shape;6856;p24"/>
          <p:cNvGrpSpPr/>
          <p:nvPr/>
        </p:nvGrpSpPr>
        <p:grpSpPr>
          <a:xfrm rot="5400000" flipH="1">
            <a:off x="476421" y="6266649"/>
            <a:ext cx="364021" cy="739520"/>
            <a:chOff x="7607455" y="4238363"/>
            <a:chExt cx="438017" cy="1186459"/>
          </a:xfrm>
        </p:grpSpPr>
        <p:sp>
          <p:nvSpPr>
            <p:cNvPr id="6857" name="Google Shape;6857;p24"/>
            <p:cNvSpPr/>
            <p:nvPr/>
          </p:nvSpPr>
          <p:spPr>
            <a:xfrm>
              <a:off x="7911202" y="4620055"/>
              <a:ext cx="134270" cy="198019"/>
            </a:xfrm>
            <a:custGeom>
              <a:avLst/>
              <a:gdLst/>
              <a:ahLst/>
              <a:cxnLst/>
              <a:rect l="l" t="t" r="r" b="b"/>
              <a:pathLst>
                <a:path w="4482" h="6610" extrusionOk="0">
                  <a:moveTo>
                    <a:pt x="3267" y="1"/>
                  </a:moveTo>
                  <a:cubicBezTo>
                    <a:pt x="2782" y="1"/>
                    <a:pt x="2218" y="255"/>
                    <a:pt x="1735" y="739"/>
                  </a:cubicBezTo>
                  <a:cubicBezTo>
                    <a:pt x="734" y="1739"/>
                    <a:pt x="501" y="3374"/>
                    <a:pt x="334" y="4642"/>
                  </a:cubicBezTo>
                  <a:cubicBezTo>
                    <a:pt x="234" y="5242"/>
                    <a:pt x="267" y="6142"/>
                    <a:pt x="34" y="6609"/>
                  </a:cubicBezTo>
                  <a:lnTo>
                    <a:pt x="34" y="6609"/>
                  </a:lnTo>
                  <a:cubicBezTo>
                    <a:pt x="2551" y="6553"/>
                    <a:pt x="4304" y="3997"/>
                    <a:pt x="4404" y="1606"/>
                  </a:cubicBezTo>
                  <a:cubicBezTo>
                    <a:pt x="4482" y="511"/>
                    <a:pt x="3953" y="1"/>
                    <a:pt x="3267" y="1"/>
                  </a:cubicBezTo>
                  <a:close/>
                  <a:moveTo>
                    <a:pt x="34" y="6609"/>
                  </a:moveTo>
                  <a:lnTo>
                    <a:pt x="34" y="6609"/>
                  </a:lnTo>
                  <a:cubicBezTo>
                    <a:pt x="23" y="6609"/>
                    <a:pt x="12" y="6609"/>
                    <a:pt x="1" y="6610"/>
                  </a:cubicBezTo>
                  <a:lnTo>
                    <a:pt x="34" y="6610"/>
                  </a:lnTo>
                  <a:cubicBezTo>
                    <a:pt x="34" y="6609"/>
                    <a:pt x="34" y="6609"/>
                    <a:pt x="34" y="660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58" name="Google Shape;6858;p24"/>
            <p:cNvSpPr/>
            <p:nvPr/>
          </p:nvSpPr>
          <p:spPr>
            <a:xfrm>
              <a:off x="7607455" y="4894537"/>
              <a:ext cx="220847" cy="138703"/>
            </a:xfrm>
            <a:custGeom>
              <a:avLst/>
              <a:gdLst/>
              <a:ahLst/>
              <a:cxnLst/>
              <a:rect l="l" t="t" r="r" b="b"/>
              <a:pathLst>
                <a:path w="7372" h="4630" extrusionOk="0">
                  <a:moveTo>
                    <a:pt x="2707" y="0"/>
                  </a:moveTo>
                  <a:cubicBezTo>
                    <a:pt x="2193" y="0"/>
                    <a:pt x="1713" y="194"/>
                    <a:pt x="1334" y="682"/>
                  </a:cubicBezTo>
                  <a:cubicBezTo>
                    <a:pt x="0" y="2417"/>
                    <a:pt x="2435" y="3918"/>
                    <a:pt x="3836" y="4218"/>
                  </a:cubicBezTo>
                  <a:cubicBezTo>
                    <a:pt x="4807" y="4424"/>
                    <a:pt x="5882" y="4630"/>
                    <a:pt x="6923" y="4630"/>
                  </a:cubicBezTo>
                  <a:cubicBezTo>
                    <a:pt x="7062" y="4630"/>
                    <a:pt x="7201" y="4626"/>
                    <a:pt x="7339" y="4618"/>
                  </a:cubicBezTo>
                  <a:lnTo>
                    <a:pt x="7372" y="4518"/>
                  </a:lnTo>
                  <a:cubicBezTo>
                    <a:pt x="7038" y="3651"/>
                    <a:pt x="6571" y="2584"/>
                    <a:pt x="6004" y="1883"/>
                  </a:cubicBezTo>
                  <a:cubicBezTo>
                    <a:pt x="5303" y="1065"/>
                    <a:pt x="3913" y="0"/>
                    <a:pt x="27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59" name="Google Shape;6859;p24"/>
            <p:cNvSpPr/>
            <p:nvPr/>
          </p:nvSpPr>
          <p:spPr>
            <a:xfrm>
              <a:off x="7905211" y="4892829"/>
              <a:ext cx="118362" cy="243015"/>
            </a:xfrm>
            <a:custGeom>
              <a:avLst/>
              <a:gdLst/>
              <a:ahLst/>
              <a:cxnLst/>
              <a:rect l="l" t="t" r="r" b="b"/>
              <a:pathLst>
                <a:path w="3951" h="8112" extrusionOk="0">
                  <a:moveTo>
                    <a:pt x="2540" y="0"/>
                  </a:moveTo>
                  <a:cubicBezTo>
                    <a:pt x="2197" y="0"/>
                    <a:pt x="1809" y="179"/>
                    <a:pt x="1401" y="606"/>
                  </a:cubicBezTo>
                  <a:cubicBezTo>
                    <a:pt x="301" y="1707"/>
                    <a:pt x="134" y="3475"/>
                    <a:pt x="67" y="4976"/>
                  </a:cubicBezTo>
                  <a:cubicBezTo>
                    <a:pt x="0" y="6043"/>
                    <a:pt x="134" y="7077"/>
                    <a:pt x="134" y="8111"/>
                  </a:cubicBezTo>
                  <a:cubicBezTo>
                    <a:pt x="2469" y="8111"/>
                    <a:pt x="3903" y="4042"/>
                    <a:pt x="3903" y="2174"/>
                  </a:cubicBezTo>
                  <a:cubicBezTo>
                    <a:pt x="3951" y="1062"/>
                    <a:pt x="3377" y="0"/>
                    <a:pt x="254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0" name="Google Shape;6860;p24"/>
            <p:cNvSpPr/>
            <p:nvPr/>
          </p:nvSpPr>
          <p:spPr>
            <a:xfrm>
              <a:off x="7664130" y="4671009"/>
              <a:ext cx="171177" cy="210032"/>
            </a:xfrm>
            <a:custGeom>
              <a:avLst/>
              <a:gdLst/>
              <a:ahLst/>
              <a:cxnLst/>
              <a:rect l="l" t="t" r="r" b="b"/>
              <a:pathLst>
                <a:path w="5714" h="7011" extrusionOk="0">
                  <a:moveTo>
                    <a:pt x="1775" y="1"/>
                  </a:moveTo>
                  <a:cubicBezTo>
                    <a:pt x="329" y="1"/>
                    <a:pt x="1" y="1969"/>
                    <a:pt x="543" y="3174"/>
                  </a:cubicBezTo>
                  <a:cubicBezTo>
                    <a:pt x="1177" y="4742"/>
                    <a:pt x="2411" y="5442"/>
                    <a:pt x="3879" y="6143"/>
                  </a:cubicBezTo>
                  <a:cubicBezTo>
                    <a:pt x="4379" y="6443"/>
                    <a:pt x="5046" y="6843"/>
                    <a:pt x="5613" y="7010"/>
                  </a:cubicBezTo>
                  <a:lnTo>
                    <a:pt x="5547" y="6910"/>
                  </a:lnTo>
                  <a:cubicBezTo>
                    <a:pt x="5713" y="6076"/>
                    <a:pt x="5246" y="5042"/>
                    <a:pt x="5080" y="4208"/>
                  </a:cubicBezTo>
                  <a:cubicBezTo>
                    <a:pt x="4746" y="2640"/>
                    <a:pt x="4079" y="539"/>
                    <a:pt x="2278" y="72"/>
                  </a:cubicBezTo>
                  <a:cubicBezTo>
                    <a:pt x="2097" y="23"/>
                    <a:pt x="1930" y="1"/>
                    <a:pt x="17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1" name="Google Shape;6861;p24"/>
            <p:cNvSpPr/>
            <p:nvPr/>
          </p:nvSpPr>
          <p:spPr>
            <a:xfrm>
              <a:off x="7844252" y="4313910"/>
              <a:ext cx="142777" cy="314314"/>
            </a:xfrm>
            <a:custGeom>
              <a:avLst/>
              <a:gdLst/>
              <a:ahLst/>
              <a:cxnLst/>
              <a:rect l="l" t="t" r="r" b="b"/>
              <a:pathLst>
                <a:path w="4766" h="10492" extrusionOk="0">
                  <a:moveTo>
                    <a:pt x="2352" y="1"/>
                  </a:moveTo>
                  <a:cubicBezTo>
                    <a:pt x="2102" y="1"/>
                    <a:pt x="1830" y="67"/>
                    <a:pt x="1535" y="218"/>
                  </a:cubicBezTo>
                  <a:cubicBezTo>
                    <a:pt x="1" y="1052"/>
                    <a:pt x="534" y="3954"/>
                    <a:pt x="768" y="5255"/>
                  </a:cubicBezTo>
                  <a:cubicBezTo>
                    <a:pt x="930" y="6323"/>
                    <a:pt x="1814" y="9433"/>
                    <a:pt x="921" y="10409"/>
                  </a:cubicBezTo>
                  <a:lnTo>
                    <a:pt x="921" y="10409"/>
                  </a:lnTo>
                  <a:cubicBezTo>
                    <a:pt x="3487" y="8976"/>
                    <a:pt x="4766" y="6065"/>
                    <a:pt x="4504" y="3153"/>
                  </a:cubicBezTo>
                  <a:cubicBezTo>
                    <a:pt x="4391" y="1970"/>
                    <a:pt x="3707" y="1"/>
                    <a:pt x="2352" y="1"/>
                  </a:cubicBezTo>
                  <a:close/>
                  <a:moveTo>
                    <a:pt x="921" y="10409"/>
                  </a:moveTo>
                  <a:cubicBezTo>
                    <a:pt x="871" y="10437"/>
                    <a:pt x="819" y="10465"/>
                    <a:pt x="768" y="10492"/>
                  </a:cubicBezTo>
                  <a:lnTo>
                    <a:pt x="835" y="10492"/>
                  </a:lnTo>
                  <a:cubicBezTo>
                    <a:pt x="865" y="10466"/>
                    <a:pt x="894" y="10438"/>
                    <a:pt x="921" y="1040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2" name="Google Shape;6862;p24"/>
            <p:cNvSpPr/>
            <p:nvPr/>
          </p:nvSpPr>
          <p:spPr>
            <a:xfrm>
              <a:off x="7689173" y="4238363"/>
              <a:ext cx="152124" cy="256975"/>
            </a:xfrm>
            <a:custGeom>
              <a:avLst/>
              <a:gdLst/>
              <a:ahLst/>
              <a:cxnLst/>
              <a:rect l="l" t="t" r="r" b="b"/>
              <a:pathLst>
                <a:path w="5078" h="8578" extrusionOk="0">
                  <a:moveTo>
                    <a:pt x="2093" y="1"/>
                  </a:moveTo>
                  <a:cubicBezTo>
                    <a:pt x="743" y="1"/>
                    <a:pt x="1" y="2105"/>
                    <a:pt x="241" y="3440"/>
                  </a:cubicBezTo>
                  <a:cubicBezTo>
                    <a:pt x="508" y="5075"/>
                    <a:pt x="1909" y="7143"/>
                    <a:pt x="3210" y="8110"/>
                  </a:cubicBezTo>
                  <a:cubicBezTo>
                    <a:pt x="3443" y="8277"/>
                    <a:pt x="3710" y="8410"/>
                    <a:pt x="3943" y="8577"/>
                  </a:cubicBezTo>
                  <a:cubicBezTo>
                    <a:pt x="4611" y="6609"/>
                    <a:pt x="5078" y="1772"/>
                    <a:pt x="3210" y="438"/>
                  </a:cubicBezTo>
                  <a:cubicBezTo>
                    <a:pt x="2804" y="132"/>
                    <a:pt x="2429" y="1"/>
                    <a:pt x="20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3" name="Google Shape;6863;p24"/>
            <p:cNvSpPr/>
            <p:nvPr/>
          </p:nvSpPr>
          <p:spPr>
            <a:xfrm>
              <a:off x="7764720" y="4348509"/>
              <a:ext cx="112550" cy="1076313"/>
            </a:xfrm>
            <a:custGeom>
              <a:avLst/>
              <a:gdLst/>
              <a:ahLst/>
              <a:cxnLst/>
              <a:rect l="l" t="t" r="r" b="b"/>
              <a:pathLst>
                <a:path w="3757" h="35928" extrusionOk="0">
                  <a:moveTo>
                    <a:pt x="386" y="1"/>
                  </a:moveTo>
                  <a:cubicBezTo>
                    <a:pt x="209" y="1"/>
                    <a:pt x="0" y="157"/>
                    <a:pt x="20" y="397"/>
                  </a:cubicBezTo>
                  <a:cubicBezTo>
                    <a:pt x="321" y="2599"/>
                    <a:pt x="1021" y="4767"/>
                    <a:pt x="1588" y="6935"/>
                  </a:cubicBezTo>
                  <a:cubicBezTo>
                    <a:pt x="2189" y="9203"/>
                    <a:pt x="2556" y="11438"/>
                    <a:pt x="2756" y="13773"/>
                  </a:cubicBezTo>
                  <a:cubicBezTo>
                    <a:pt x="3189" y="18377"/>
                    <a:pt x="3189" y="23013"/>
                    <a:pt x="2956" y="27616"/>
                  </a:cubicBezTo>
                  <a:cubicBezTo>
                    <a:pt x="2789" y="30285"/>
                    <a:pt x="2722" y="32920"/>
                    <a:pt x="2122" y="35555"/>
                  </a:cubicBezTo>
                  <a:cubicBezTo>
                    <a:pt x="2061" y="35779"/>
                    <a:pt x="2259" y="35928"/>
                    <a:pt x="2447" y="35928"/>
                  </a:cubicBezTo>
                  <a:cubicBezTo>
                    <a:pt x="2567" y="35928"/>
                    <a:pt x="2683" y="35866"/>
                    <a:pt x="2722" y="35722"/>
                  </a:cubicBezTo>
                  <a:cubicBezTo>
                    <a:pt x="3256" y="33454"/>
                    <a:pt x="3390" y="31119"/>
                    <a:pt x="3523" y="28817"/>
                  </a:cubicBezTo>
                  <a:cubicBezTo>
                    <a:pt x="3623" y="26449"/>
                    <a:pt x="3756" y="24081"/>
                    <a:pt x="3756" y="21712"/>
                  </a:cubicBezTo>
                  <a:cubicBezTo>
                    <a:pt x="3756" y="19344"/>
                    <a:pt x="3656" y="17009"/>
                    <a:pt x="3456" y="14641"/>
                  </a:cubicBezTo>
                  <a:cubicBezTo>
                    <a:pt x="3289" y="12339"/>
                    <a:pt x="3023" y="10071"/>
                    <a:pt x="2456" y="7802"/>
                  </a:cubicBezTo>
                  <a:cubicBezTo>
                    <a:pt x="1822" y="5267"/>
                    <a:pt x="988" y="2799"/>
                    <a:pt x="621" y="230"/>
                  </a:cubicBezTo>
                  <a:cubicBezTo>
                    <a:pt x="608" y="70"/>
                    <a:pt x="503" y="1"/>
                    <a:pt x="386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4" name="Google Shape;6864;p24"/>
            <p:cNvSpPr/>
            <p:nvPr/>
          </p:nvSpPr>
          <p:spPr>
            <a:xfrm>
              <a:off x="7852399" y="4935066"/>
              <a:ext cx="148979" cy="280073"/>
            </a:xfrm>
            <a:custGeom>
              <a:avLst/>
              <a:gdLst/>
              <a:ahLst/>
              <a:cxnLst/>
              <a:rect l="l" t="t" r="r" b="b"/>
              <a:pathLst>
                <a:path w="4973" h="9349" extrusionOk="0">
                  <a:moveTo>
                    <a:pt x="4591" y="0"/>
                  </a:moveTo>
                  <a:cubicBezTo>
                    <a:pt x="4471" y="0"/>
                    <a:pt x="4359" y="70"/>
                    <a:pt x="4332" y="230"/>
                  </a:cubicBezTo>
                  <a:cubicBezTo>
                    <a:pt x="3698" y="3399"/>
                    <a:pt x="1964" y="6234"/>
                    <a:pt x="162" y="8903"/>
                  </a:cubicBezTo>
                  <a:cubicBezTo>
                    <a:pt x="1" y="9134"/>
                    <a:pt x="206" y="9348"/>
                    <a:pt x="426" y="9348"/>
                  </a:cubicBezTo>
                  <a:cubicBezTo>
                    <a:pt x="524" y="9348"/>
                    <a:pt x="624" y="9306"/>
                    <a:pt x="696" y="9203"/>
                  </a:cubicBezTo>
                  <a:cubicBezTo>
                    <a:pt x="2531" y="6534"/>
                    <a:pt x="4299" y="3632"/>
                    <a:pt x="4932" y="397"/>
                  </a:cubicBezTo>
                  <a:cubicBezTo>
                    <a:pt x="4972" y="156"/>
                    <a:pt x="4772" y="0"/>
                    <a:pt x="4591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5" name="Google Shape;6865;p24"/>
            <p:cNvSpPr/>
            <p:nvPr/>
          </p:nvSpPr>
          <p:spPr>
            <a:xfrm>
              <a:off x="7738300" y="4739937"/>
              <a:ext cx="140081" cy="186096"/>
            </a:xfrm>
            <a:custGeom>
              <a:avLst/>
              <a:gdLst/>
              <a:ahLst/>
              <a:cxnLst/>
              <a:rect l="l" t="t" r="r" b="b"/>
              <a:pathLst>
                <a:path w="4676" h="6212" extrusionOk="0">
                  <a:moveTo>
                    <a:pt x="393" y="0"/>
                  </a:moveTo>
                  <a:cubicBezTo>
                    <a:pt x="195" y="0"/>
                    <a:pt x="0" y="149"/>
                    <a:pt x="102" y="373"/>
                  </a:cubicBezTo>
                  <a:cubicBezTo>
                    <a:pt x="902" y="2541"/>
                    <a:pt x="2470" y="4442"/>
                    <a:pt x="4005" y="6110"/>
                  </a:cubicBezTo>
                  <a:cubicBezTo>
                    <a:pt x="4076" y="6182"/>
                    <a:pt x="4155" y="6211"/>
                    <a:pt x="4231" y="6211"/>
                  </a:cubicBezTo>
                  <a:cubicBezTo>
                    <a:pt x="4472" y="6211"/>
                    <a:pt x="4675" y="5905"/>
                    <a:pt x="4472" y="5676"/>
                  </a:cubicBezTo>
                  <a:cubicBezTo>
                    <a:pt x="3704" y="4843"/>
                    <a:pt x="2971" y="3975"/>
                    <a:pt x="2337" y="3075"/>
                  </a:cubicBezTo>
                  <a:cubicBezTo>
                    <a:pt x="1703" y="2174"/>
                    <a:pt x="1103" y="1240"/>
                    <a:pt x="702" y="206"/>
                  </a:cubicBezTo>
                  <a:cubicBezTo>
                    <a:pt x="650" y="62"/>
                    <a:pt x="521" y="0"/>
                    <a:pt x="393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6" name="Google Shape;6866;p24"/>
            <p:cNvSpPr/>
            <p:nvPr/>
          </p:nvSpPr>
          <p:spPr>
            <a:xfrm>
              <a:off x="7832240" y="4369508"/>
              <a:ext cx="111981" cy="285195"/>
            </a:xfrm>
            <a:custGeom>
              <a:avLst/>
              <a:gdLst/>
              <a:ahLst/>
              <a:cxnLst/>
              <a:rect l="l" t="t" r="r" b="b"/>
              <a:pathLst>
                <a:path w="3738" h="9520" extrusionOk="0">
                  <a:moveTo>
                    <a:pt x="2944" y="0"/>
                  </a:moveTo>
                  <a:cubicBezTo>
                    <a:pt x="2763" y="0"/>
                    <a:pt x="2563" y="156"/>
                    <a:pt x="2603" y="396"/>
                  </a:cubicBezTo>
                  <a:cubicBezTo>
                    <a:pt x="3104" y="3265"/>
                    <a:pt x="2603" y="7001"/>
                    <a:pt x="235" y="9003"/>
                  </a:cubicBezTo>
                  <a:cubicBezTo>
                    <a:pt x="1" y="9211"/>
                    <a:pt x="213" y="9520"/>
                    <a:pt x="460" y="9520"/>
                  </a:cubicBezTo>
                  <a:cubicBezTo>
                    <a:pt x="530" y="9520"/>
                    <a:pt x="602" y="9495"/>
                    <a:pt x="669" y="9436"/>
                  </a:cubicBezTo>
                  <a:cubicBezTo>
                    <a:pt x="3237" y="7301"/>
                    <a:pt x="3737" y="3332"/>
                    <a:pt x="3204" y="230"/>
                  </a:cubicBezTo>
                  <a:cubicBezTo>
                    <a:pt x="3177" y="70"/>
                    <a:pt x="3065" y="0"/>
                    <a:pt x="294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7" name="Google Shape;6867;p24"/>
            <p:cNvSpPr/>
            <p:nvPr/>
          </p:nvSpPr>
          <p:spPr>
            <a:xfrm>
              <a:off x="7858570" y="4654144"/>
              <a:ext cx="160093" cy="196761"/>
            </a:xfrm>
            <a:custGeom>
              <a:avLst/>
              <a:gdLst/>
              <a:ahLst/>
              <a:cxnLst/>
              <a:rect l="l" t="t" r="r" b="b"/>
              <a:pathLst>
                <a:path w="5344" h="6568" extrusionOk="0">
                  <a:moveTo>
                    <a:pt x="5035" y="1"/>
                  </a:moveTo>
                  <a:cubicBezTo>
                    <a:pt x="4877" y="1"/>
                    <a:pt x="4710" y="101"/>
                    <a:pt x="4693" y="301"/>
                  </a:cubicBezTo>
                  <a:cubicBezTo>
                    <a:pt x="4460" y="2770"/>
                    <a:pt x="2558" y="5005"/>
                    <a:pt x="323" y="5939"/>
                  </a:cubicBezTo>
                  <a:cubicBezTo>
                    <a:pt x="0" y="6085"/>
                    <a:pt x="91" y="6568"/>
                    <a:pt x="367" y="6568"/>
                  </a:cubicBezTo>
                  <a:cubicBezTo>
                    <a:pt x="405" y="6568"/>
                    <a:pt x="446" y="6559"/>
                    <a:pt x="490" y="6539"/>
                  </a:cubicBezTo>
                  <a:cubicBezTo>
                    <a:pt x="3025" y="5505"/>
                    <a:pt x="5060" y="3070"/>
                    <a:pt x="5327" y="301"/>
                  </a:cubicBezTo>
                  <a:cubicBezTo>
                    <a:pt x="5344" y="101"/>
                    <a:pt x="5193" y="1"/>
                    <a:pt x="5035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8" name="Google Shape;6868;p24"/>
            <p:cNvSpPr/>
            <p:nvPr/>
          </p:nvSpPr>
          <p:spPr>
            <a:xfrm>
              <a:off x="7692198" y="4929614"/>
              <a:ext cx="181752" cy="123245"/>
            </a:xfrm>
            <a:custGeom>
              <a:avLst/>
              <a:gdLst/>
              <a:ahLst/>
              <a:cxnLst/>
              <a:rect l="l" t="t" r="r" b="b"/>
              <a:pathLst>
                <a:path w="6067" h="4114" extrusionOk="0">
                  <a:moveTo>
                    <a:pt x="428" y="1"/>
                  </a:moveTo>
                  <a:cubicBezTo>
                    <a:pt x="216" y="1"/>
                    <a:pt x="1" y="223"/>
                    <a:pt x="140" y="479"/>
                  </a:cubicBezTo>
                  <a:cubicBezTo>
                    <a:pt x="707" y="1379"/>
                    <a:pt x="1541" y="2113"/>
                    <a:pt x="2408" y="2747"/>
                  </a:cubicBezTo>
                  <a:cubicBezTo>
                    <a:pt x="3309" y="3414"/>
                    <a:pt x="4476" y="3581"/>
                    <a:pt x="5444" y="4081"/>
                  </a:cubicBezTo>
                  <a:cubicBezTo>
                    <a:pt x="5492" y="4103"/>
                    <a:pt x="5540" y="4113"/>
                    <a:pt x="5585" y="4113"/>
                  </a:cubicBezTo>
                  <a:cubicBezTo>
                    <a:pt x="5879" y="4113"/>
                    <a:pt x="6067" y="3692"/>
                    <a:pt x="5777" y="3547"/>
                  </a:cubicBezTo>
                  <a:cubicBezTo>
                    <a:pt x="4843" y="3047"/>
                    <a:pt x="3742" y="2880"/>
                    <a:pt x="2875" y="2313"/>
                  </a:cubicBezTo>
                  <a:cubicBezTo>
                    <a:pt x="2041" y="1746"/>
                    <a:pt x="1207" y="1012"/>
                    <a:pt x="674" y="145"/>
                  </a:cubicBezTo>
                  <a:cubicBezTo>
                    <a:pt x="613" y="43"/>
                    <a:pt x="521" y="1"/>
                    <a:pt x="428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69" name="Google Shape;6869;p24"/>
            <p:cNvSpPr/>
            <p:nvPr/>
          </p:nvSpPr>
          <p:spPr>
            <a:xfrm>
              <a:off x="7935196" y="4960918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701" y="534"/>
                    <a:pt x="701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0" name="Google Shape;6870;p24"/>
            <p:cNvSpPr/>
            <p:nvPr/>
          </p:nvSpPr>
          <p:spPr>
            <a:xfrm>
              <a:off x="7928186" y="4990903"/>
              <a:ext cx="21030" cy="15009"/>
            </a:xfrm>
            <a:custGeom>
              <a:avLst/>
              <a:gdLst/>
              <a:ahLst/>
              <a:cxnLst/>
              <a:rect l="l" t="t" r="r" b="b"/>
              <a:pathLst>
                <a:path w="702" h="501" extrusionOk="0">
                  <a:moveTo>
                    <a:pt x="334" y="0"/>
                  </a:moveTo>
                  <a:cubicBezTo>
                    <a:pt x="1" y="0"/>
                    <a:pt x="1" y="501"/>
                    <a:pt x="334" y="501"/>
                  </a:cubicBezTo>
                  <a:cubicBezTo>
                    <a:pt x="701" y="501"/>
                    <a:pt x="701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1" name="Google Shape;6871;p24"/>
            <p:cNvSpPr/>
            <p:nvPr/>
          </p:nvSpPr>
          <p:spPr>
            <a:xfrm>
              <a:off x="7956165" y="4688144"/>
              <a:ext cx="21030" cy="15997"/>
            </a:xfrm>
            <a:custGeom>
              <a:avLst/>
              <a:gdLst/>
              <a:ahLst/>
              <a:cxnLst/>
              <a:rect l="l" t="t" r="r" b="b"/>
              <a:pathLst>
                <a:path w="702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701" y="534"/>
                    <a:pt x="701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2" name="Google Shape;6872;p24"/>
            <p:cNvSpPr/>
            <p:nvPr/>
          </p:nvSpPr>
          <p:spPr>
            <a:xfrm>
              <a:off x="7949185" y="4714115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701" y="534"/>
                    <a:pt x="701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3" name="Google Shape;6873;p24"/>
            <p:cNvSpPr/>
            <p:nvPr/>
          </p:nvSpPr>
          <p:spPr>
            <a:xfrm>
              <a:off x="7719368" y="4704110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5"/>
                    <a:pt x="334" y="535"/>
                  </a:cubicBezTo>
                  <a:cubicBezTo>
                    <a:pt x="667" y="535"/>
                    <a:pt x="667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4" name="Google Shape;6874;p24"/>
            <p:cNvSpPr/>
            <p:nvPr/>
          </p:nvSpPr>
          <p:spPr>
            <a:xfrm>
              <a:off x="7706367" y="4734095"/>
              <a:ext cx="21000" cy="15009"/>
            </a:xfrm>
            <a:custGeom>
              <a:avLst/>
              <a:gdLst/>
              <a:ahLst/>
              <a:cxnLst/>
              <a:rect l="l" t="t" r="r" b="b"/>
              <a:pathLst>
                <a:path w="701" h="501" extrusionOk="0">
                  <a:moveTo>
                    <a:pt x="367" y="1"/>
                  </a:moveTo>
                  <a:cubicBezTo>
                    <a:pt x="0" y="1"/>
                    <a:pt x="0" y="501"/>
                    <a:pt x="367" y="501"/>
                  </a:cubicBezTo>
                  <a:cubicBezTo>
                    <a:pt x="701" y="501"/>
                    <a:pt x="701" y="1"/>
                    <a:pt x="367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5" name="Google Shape;6875;p24"/>
            <p:cNvSpPr/>
            <p:nvPr/>
          </p:nvSpPr>
          <p:spPr>
            <a:xfrm>
              <a:off x="7689383" y="4707105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5"/>
                    <a:pt x="334" y="535"/>
                  </a:cubicBezTo>
                  <a:cubicBezTo>
                    <a:pt x="667" y="535"/>
                    <a:pt x="667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6" name="Google Shape;6876;p24"/>
            <p:cNvSpPr/>
            <p:nvPr/>
          </p:nvSpPr>
          <p:spPr>
            <a:xfrm>
              <a:off x="7907218" y="4335418"/>
              <a:ext cx="21000" cy="15997"/>
            </a:xfrm>
            <a:custGeom>
              <a:avLst/>
              <a:gdLst/>
              <a:ahLst/>
              <a:cxnLst/>
              <a:rect l="l" t="t" r="r" b="b"/>
              <a:pathLst>
                <a:path w="701" h="534" extrusionOk="0">
                  <a:moveTo>
                    <a:pt x="367" y="0"/>
                  </a:moveTo>
                  <a:cubicBezTo>
                    <a:pt x="0" y="0"/>
                    <a:pt x="0" y="534"/>
                    <a:pt x="367" y="534"/>
                  </a:cubicBezTo>
                  <a:cubicBezTo>
                    <a:pt x="701" y="534"/>
                    <a:pt x="701" y="0"/>
                    <a:pt x="367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7" name="Google Shape;6877;p24"/>
            <p:cNvSpPr/>
            <p:nvPr/>
          </p:nvSpPr>
          <p:spPr>
            <a:xfrm>
              <a:off x="7883223" y="4349408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8" name="Google Shape;6878;p24"/>
            <p:cNvSpPr/>
            <p:nvPr/>
          </p:nvSpPr>
          <p:spPr>
            <a:xfrm>
              <a:off x="7755314" y="4299442"/>
              <a:ext cx="21030" cy="15009"/>
            </a:xfrm>
            <a:custGeom>
              <a:avLst/>
              <a:gdLst/>
              <a:ahLst/>
              <a:cxnLst/>
              <a:rect l="l" t="t" r="r" b="b"/>
              <a:pathLst>
                <a:path w="702" h="501" extrusionOk="0">
                  <a:moveTo>
                    <a:pt x="368" y="0"/>
                  </a:moveTo>
                  <a:cubicBezTo>
                    <a:pt x="1" y="0"/>
                    <a:pt x="1" y="501"/>
                    <a:pt x="368" y="501"/>
                  </a:cubicBezTo>
                  <a:cubicBezTo>
                    <a:pt x="701" y="501"/>
                    <a:pt x="701" y="0"/>
                    <a:pt x="368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79" name="Google Shape;6879;p24"/>
            <p:cNvSpPr/>
            <p:nvPr/>
          </p:nvSpPr>
          <p:spPr>
            <a:xfrm>
              <a:off x="7738330" y="4328409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80" name="Google Shape;6880;p24"/>
            <p:cNvSpPr/>
            <p:nvPr/>
          </p:nvSpPr>
          <p:spPr>
            <a:xfrm>
              <a:off x="7722363" y="4299442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0" y="0"/>
                    <a:pt x="0" y="501"/>
                    <a:pt x="334" y="501"/>
                  </a:cubicBezTo>
                  <a:cubicBezTo>
                    <a:pt x="667" y="501"/>
                    <a:pt x="667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881" name="Google Shape;6881;p24"/>
          <p:cNvGrpSpPr/>
          <p:nvPr/>
        </p:nvGrpSpPr>
        <p:grpSpPr>
          <a:xfrm flipH="1">
            <a:off x="8181710" y="5296389"/>
            <a:ext cx="1146207" cy="1418404"/>
            <a:chOff x="-181020" y="4253777"/>
            <a:chExt cx="1117161" cy="1087511"/>
          </a:xfrm>
        </p:grpSpPr>
        <p:sp>
          <p:nvSpPr>
            <p:cNvPr id="6882" name="Google Shape;6882;p24"/>
            <p:cNvSpPr/>
            <p:nvPr/>
          </p:nvSpPr>
          <p:spPr>
            <a:xfrm>
              <a:off x="-181020" y="4348975"/>
              <a:ext cx="1040274" cy="992312"/>
            </a:xfrm>
            <a:custGeom>
              <a:avLst/>
              <a:gdLst/>
              <a:ahLst/>
              <a:cxnLst/>
              <a:rect l="l" t="t" r="r" b="b"/>
              <a:pathLst>
                <a:path w="34725" h="33124" extrusionOk="0">
                  <a:moveTo>
                    <a:pt x="34408" y="0"/>
                  </a:moveTo>
                  <a:cubicBezTo>
                    <a:pt x="34250" y="0"/>
                    <a:pt x="34091" y="100"/>
                    <a:pt x="34091" y="300"/>
                  </a:cubicBezTo>
                  <a:cubicBezTo>
                    <a:pt x="34091" y="4103"/>
                    <a:pt x="33557" y="8006"/>
                    <a:pt x="31356" y="11208"/>
                  </a:cubicBezTo>
                  <a:cubicBezTo>
                    <a:pt x="29555" y="13844"/>
                    <a:pt x="26819" y="15645"/>
                    <a:pt x="23884" y="16912"/>
                  </a:cubicBezTo>
                  <a:cubicBezTo>
                    <a:pt x="17713" y="19548"/>
                    <a:pt x="10608" y="19648"/>
                    <a:pt x="5004" y="23717"/>
                  </a:cubicBezTo>
                  <a:cubicBezTo>
                    <a:pt x="3603" y="24718"/>
                    <a:pt x="2369" y="25952"/>
                    <a:pt x="1468" y="27453"/>
                  </a:cubicBezTo>
                  <a:cubicBezTo>
                    <a:pt x="501" y="29088"/>
                    <a:pt x="34" y="30922"/>
                    <a:pt x="0" y="32824"/>
                  </a:cubicBezTo>
                  <a:cubicBezTo>
                    <a:pt x="0" y="33024"/>
                    <a:pt x="150" y="33124"/>
                    <a:pt x="305" y="33124"/>
                  </a:cubicBezTo>
                  <a:cubicBezTo>
                    <a:pt x="459" y="33124"/>
                    <a:pt x="617" y="33024"/>
                    <a:pt x="634" y="32824"/>
                  </a:cubicBezTo>
                  <a:cubicBezTo>
                    <a:pt x="701" y="29355"/>
                    <a:pt x="2435" y="26419"/>
                    <a:pt x="5171" y="24351"/>
                  </a:cubicBezTo>
                  <a:cubicBezTo>
                    <a:pt x="7872" y="22350"/>
                    <a:pt x="11108" y="21215"/>
                    <a:pt x="14310" y="20348"/>
                  </a:cubicBezTo>
                  <a:cubicBezTo>
                    <a:pt x="17613" y="19481"/>
                    <a:pt x="20948" y="18847"/>
                    <a:pt x="24084" y="17479"/>
                  </a:cubicBezTo>
                  <a:cubicBezTo>
                    <a:pt x="26953" y="16279"/>
                    <a:pt x="29621" y="14544"/>
                    <a:pt x="31523" y="12042"/>
                  </a:cubicBezTo>
                  <a:cubicBezTo>
                    <a:pt x="34091" y="8673"/>
                    <a:pt x="34725" y="4403"/>
                    <a:pt x="34725" y="300"/>
                  </a:cubicBezTo>
                  <a:cubicBezTo>
                    <a:pt x="34725" y="100"/>
                    <a:pt x="34567" y="0"/>
                    <a:pt x="344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83" name="Google Shape;6883;p24"/>
            <p:cNvSpPr/>
            <p:nvPr/>
          </p:nvSpPr>
          <p:spPr>
            <a:xfrm>
              <a:off x="75757" y="4879546"/>
              <a:ext cx="68004" cy="129596"/>
            </a:xfrm>
            <a:custGeom>
              <a:avLst/>
              <a:gdLst/>
              <a:ahLst/>
              <a:cxnLst/>
              <a:rect l="l" t="t" r="r" b="b"/>
              <a:pathLst>
                <a:path w="2270" h="4326" extrusionOk="0">
                  <a:moveTo>
                    <a:pt x="1369" y="1"/>
                  </a:moveTo>
                  <a:cubicBezTo>
                    <a:pt x="701" y="1"/>
                    <a:pt x="468" y="1068"/>
                    <a:pt x="368" y="1502"/>
                  </a:cubicBezTo>
                  <a:cubicBezTo>
                    <a:pt x="168" y="2303"/>
                    <a:pt x="1" y="3270"/>
                    <a:pt x="101" y="4071"/>
                  </a:cubicBezTo>
                  <a:cubicBezTo>
                    <a:pt x="118" y="4242"/>
                    <a:pt x="258" y="4325"/>
                    <a:pt x="391" y="4325"/>
                  </a:cubicBezTo>
                  <a:cubicBezTo>
                    <a:pt x="516" y="4325"/>
                    <a:pt x="635" y="4250"/>
                    <a:pt x="635" y="4104"/>
                  </a:cubicBezTo>
                  <a:cubicBezTo>
                    <a:pt x="701" y="4104"/>
                    <a:pt x="735" y="4071"/>
                    <a:pt x="768" y="3970"/>
                  </a:cubicBezTo>
                  <a:cubicBezTo>
                    <a:pt x="1135" y="3137"/>
                    <a:pt x="1769" y="2436"/>
                    <a:pt x="2069" y="1569"/>
                  </a:cubicBezTo>
                  <a:cubicBezTo>
                    <a:pt x="2269" y="968"/>
                    <a:pt x="2169" y="1"/>
                    <a:pt x="13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84" name="Google Shape;6884;p24"/>
            <p:cNvSpPr/>
            <p:nvPr/>
          </p:nvSpPr>
          <p:spPr>
            <a:xfrm>
              <a:off x="165473" y="4973486"/>
              <a:ext cx="105181" cy="98380"/>
            </a:xfrm>
            <a:custGeom>
              <a:avLst/>
              <a:gdLst/>
              <a:ahLst/>
              <a:cxnLst/>
              <a:rect l="l" t="t" r="r" b="b"/>
              <a:pathLst>
                <a:path w="3511" h="3284" extrusionOk="0">
                  <a:moveTo>
                    <a:pt x="328" y="0"/>
                  </a:moveTo>
                  <a:cubicBezTo>
                    <a:pt x="173" y="0"/>
                    <a:pt x="1" y="129"/>
                    <a:pt x="41" y="334"/>
                  </a:cubicBezTo>
                  <a:cubicBezTo>
                    <a:pt x="187" y="1149"/>
                    <a:pt x="1196" y="3284"/>
                    <a:pt x="2314" y="3284"/>
                  </a:cubicBezTo>
                  <a:cubicBezTo>
                    <a:pt x="2478" y="3284"/>
                    <a:pt x="2644" y="3238"/>
                    <a:pt x="2810" y="3136"/>
                  </a:cubicBezTo>
                  <a:cubicBezTo>
                    <a:pt x="3511" y="2669"/>
                    <a:pt x="3444" y="1768"/>
                    <a:pt x="2877" y="1235"/>
                  </a:cubicBezTo>
                  <a:cubicBezTo>
                    <a:pt x="2310" y="668"/>
                    <a:pt x="1442" y="468"/>
                    <a:pt x="709" y="167"/>
                  </a:cubicBezTo>
                  <a:cubicBezTo>
                    <a:pt x="686" y="156"/>
                    <a:pt x="664" y="152"/>
                    <a:pt x="643" y="152"/>
                  </a:cubicBezTo>
                  <a:cubicBezTo>
                    <a:pt x="601" y="152"/>
                    <a:pt x="564" y="167"/>
                    <a:pt x="542" y="167"/>
                  </a:cubicBezTo>
                  <a:cubicBezTo>
                    <a:pt x="516" y="51"/>
                    <a:pt x="426" y="0"/>
                    <a:pt x="3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85" name="Google Shape;6885;p24"/>
            <p:cNvSpPr/>
            <p:nvPr/>
          </p:nvSpPr>
          <p:spPr>
            <a:xfrm>
              <a:off x="262618" y="4842671"/>
              <a:ext cx="69981" cy="100807"/>
            </a:xfrm>
            <a:custGeom>
              <a:avLst/>
              <a:gdLst/>
              <a:ahLst/>
              <a:cxnLst/>
              <a:rect l="l" t="t" r="r" b="b"/>
              <a:pathLst>
                <a:path w="2336" h="3365" extrusionOk="0">
                  <a:moveTo>
                    <a:pt x="1353" y="1"/>
                  </a:moveTo>
                  <a:cubicBezTo>
                    <a:pt x="899" y="1"/>
                    <a:pt x="477" y="371"/>
                    <a:pt x="301" y="798"/>
                  </a:cubicBezTo>
                  <a:cubicBezTo>
                    <a:pt x="1" y="1532"/>
                    <a:pt x="1" y="2399"/>
                    <a:pt x="101" y="3167"/>
                  </a:cubicBezTo>
                  <a:cubicBezTo>
                    <a:pt x="124" y="3306"/>
                    <a:pt x="228" y="3365"/>
                    <a:pt x="335" y="3365"/>
                  </a:cubicBezTo>
                  <a:cubicBezTo>
                    <a:pt x="381" y="3365"/>
                    <a:pt x="427" y="3354"/>
                    <a:pt x="468" y="3333"/>
                  </a:cubicBezTo>
                  <a:cubicBezTo>
                    <a:pt x="534" y="3333"/>
                    <a:pt x="635" y="3333"/>
                    <a:pt x="735" y="3267"/>
                  </a:cubicBezTo>
                  <a:cubicBezTo>
                    <a:pt x="1168" y="2900"/>
                    <a:pt x="1502" y="2199"/>
                    <a:pt x="1769" y="1699"/>
                  </a:cubicBezTo>
                  <a:cubicBezTo>
                    <a:pt x="1969" y="1299"/>
                    <a:pt x="2336" y="431"/>
                    <a:pt x="1802" y="131"/>
                  </a:cubicBezTo>
                  <a:cubicBezTo>
                    <a:pt x="1654" y="41"/>
                    <a:pt x="1502" y="1"/>
                    <a:pt x="13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86" name="Google Shape;6886;p24"/>
            <p:cNvSpPr/>
            <p:nvPr/>
          </p:nvSpPr>
          <p:spPr>
            <a:xfrm>
              <a:off x="393523" y="4912197"/>
              <a:ext cx="106948" cy="91910"/>
            </a:xfrm>
            <a:custGeom>
              <a:avLst/>
              <a:gdLst/>
              <a:ahLst/>
              <a:cxnLst/>
              <a:rect l="l" t="t" r="r" b="b"/>
              <a:pathLst>
                <a:path w="3570" h="3068" extrusionOk="0">
                  <a:moveTo>
                    <a:pt x="255" y="0"/>
                  </a:moveTo>
                  <a:cubicBezTo>
                    <a:pt x="131" y="0"/>
                    <a:pt x="1" y="82"/>
                    <a:pt x="1" y="245"/>
                  </a:cubicBezTo>
                  <a:cubicBezTo>
                    <a:pt x="1" y="1012"/>
                    <a:pt x="534" y="1713"/>
                    <a:pt x="1068" y="2213"/>
                  </a:cubicBezTo>
                  <a:cubicBezTo>
                    <a:pt x="1368" y="2540"/>
                    <a:pt x="1979" y="3068"/>
                    <a:pt x="2521" y="3068"/>
                  </a:cubicBezTo>
                  <a:cubicBezTo>
                    <a:pt x="2642" y="3068"/>
                    <a:pt x="2759" y="3042"/>
                    <a:pt x="2869" y="2981"/>
                  </a:cubicBezTo>
                  <a:cubicBezTo>
                    <a:pt x="3570" y="2580"/>
                    <a:pt x="3303" y="1580"/>
                    <a:pt x="2903" y="1079"/>
                  </a:cubicBezTo>
                  <a:cubicBezTo>
                    <a:pt x="2415" y="500"/>
                    <a:pt x="1454" y="32"/>
                    <a:pt x="655" y="32"/>
                  </a:cubicBezTo>
                  <a:cubicBezTo>
                    <a:pt x="580" y="32"/>
                    <a:pt x="506" y="36"/>
                    <a:pt x="434" y="45"/>
                  </a:cubicBezTo>
                  <a:lnTo>
                    <a:pt x="401" y="45"/>
                  </a:lnTo>
                  <a:cubicBezTo>
                    <a:pt x="361" y="15"/>
                    <a:pt x="309" y="0"/>
                    <a:pt x="2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87" name="Google Shape;6887;p24"/>
            <p:cNvSpPr/>
            <p:nvPr/>
          </p:nvSpPr>
          <p:spPr>
            <a:xfrm>
              <a:off x="452415" y="4773294"/>
              <a:ext cx="62042" cy="109315"/>
            </a:xfrm>
            <a:custGeom>
              <a:avLst/>
              <a:gdLst/>
              <a:ahLst/>
              <a:cxnLst/>
              <a:rect l="l" t="t" r="r" b="b"/>
              <a:pathLst>
                <a:path w="2071" h="3649" extrusionOk="0">
                  <a:moveTo>
                    <a:pt x="1060" y="1"/>
                  </a:moveTo>
                  <a:cubicBezTo>
                    <a:pt x="0" y="1"/>
                    <a:pt x="456" y="2949"/>
                    <a:pt x="736" y="3448"/>
                  </a:cubicBezTo>
                  <a:cubicBezTo>
                    <a:pt x="770" y="3548"/>
                    <a:pt x="870" y="3581"/>
                    <a:pt x="970" y="3581"/>
                  </a:cubicBezTo>
                  <a:cubicBezTo>
                    <a:pt x="1003" y="3615"/>
                    <a:pt x="1037" y="3648"/>
                    <a:pt x="1137" y="3648"/>
                  </a:cubicBezTo>
                  <a:cubicBezTo>
                    <a:pt x="1737" y="3615"/>
                    <a:pt x="1837" y="2414"/>
                    <a:pt x="1904" y="2014"/>
                  </a:cubicBezTo>
                  <a:cubicBezTo>
                    <a:pt x="2004" y="1346"/>
                    <a:pt x="2071" y="312"/>
                    <a:pt x="1304" y="45"/>
                  </a:cubicBezTo>
                  <a:cubicBezTo>
                    <a:pt x="1215" y="15"/>
                    <a:pt x="1133" y="1"/>
                    <a:pt x="10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88" name="Google Shape;6888;p24"/>
            <p:cNvSpPr/>
            <p:nvPr/>
          </p:nvSpPr>
          <p:spPr>
            <a:xfrm>
              <a:off x="559386" y="4847733"/>
              <a:ext cx="101975" cy="74145"/>
            </a:xfrm>
            <a:custGeom>
              <a:avLst/>
              <a:gdLst/>
              <a:ahLst/>
              <a:cxnLst/>
              <a:rect l="l" t="t" r="r" b="b"/>
              <a:pathLst>
                <a:path w="3404" h="2475" extrusionOk="0">
                  <a:moveTo>
                    <a:pt x="312" y="0"/>
                  </a:moveTo>
                  <a:cubicBezTo>
                    <a:pt x="160" y="0"/>
                    <a:pt x="0" y="127"/>
                    <a:pt x="68" y="329"/>
                  </a:cubicBezTo>
                  <a:cubicBezTo>
                    <a:pt x="234" y="966"/>
                    <a:pt x="1433" y="2475"/>
                    <a:pt x="2351" y="2475"/>
                  </a:cubicBezTo>
                  <a:cubicBezTo>
                    <a:pt x="2540" y="2475"/>
                    <a:pt x="2716" y="2411"/>
                    <a:pt x="2870" y="2264"/>
                  </a:cubicBezTo>
                  <a:cubicBezTo>
                    <a:pt x="3403" y="1797"/>
                    <a:pt x="3203" y="996"/>
                    <a:pt x="2703" y="629"/>
                  </a:cubicBezTo>
                  <a:cubicBezTo>
                    <a:pt x="2136" y="229"/>
                    <a:pt x="1368" y="62"/>
                    <a:pt x="668" y="62"/>
                  </a:cubicBezTo>
                  <a:cubicBezTo>
                    <a:pt x="601" y="62"/>
                    <a:pt x="568" y="62"/>
                    <a:pt x="501" y="96"/>
                  </a:cubicBezTo>
                  <a:cubicBezTo>
                    <a:pt x="458" y="30"/>
                    <a:pt x="386" y="0"/>
                    <a:pt x="3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89" name="Google Shape;6889;p24"/>
            <p:cNvSpPr/>
            <p:nvPr/>
          </p:nvSpPr>
          <p:spPr>
            <a:xfrm>
              <a:off x="616361" y="4692145"/>
              <a:ext cx="58986" cy="117134"/>
            </a:xfrm>
            <a:custGeom>
              <a:avLst/>
              <a:gdLst/>
              <a:ahLst/>
              <a:cxnLst/>
              <a:rect l="l" t="t" r="r" b="b"/>
              <a:pathLst>
                <a:path w="1969" h="3910" extrusionOk="0">
                  <a:moveTo>
                    <a:pt x="1121" y="0"/>
                  </a:moveTo>
                  <a:cubicBezTo>
                    <a:pt x="597" y="0"/>
                    <a:pt x="190" y="706"/>
                    <a:pt x="134" y="1153"/>
                  </a:cubicBezTo>
                  <a:cubicBezTo>
                    <a:pt x="0" y="2021"/>
                    <a:pt x="300" y="2988"/>
                    <a:pt x="701" y="3789"/>
                  </a:cubicBezTo>
                  <a:cubicBezTo>
                    <a:pt x="736" y="3878"/>
                    <a:pt x="801" y="3910"/>
                    <a:pt x="874" y="3910"/>
                  </a:cubicBezTo>
                  <a:cubicBezTo>
                    <a:pt x="937" y="3910"/>
                    <a:pt x="1006" y="3886"/>
                    <a:pt x="1068" y="3855"/>
                  </a:cubicBezTo>
                  <a:cubicBezTo>
                    <a:pt x="1168" y="3855"/>
                    <a:pt x="1268" y="3822"/>
                    <a:pt x="1301" y="3722"/>
                  </a:cubicBezTo>
                  <a:cubicBezTo>
                    <a:pt x="1668" y="3188"/>
                    <a:pt x="1768" y="2454"/>
                    <a:pt x="1835" y="1820"/>
                  </a:cubicBezTo>
                  <a:cubicBezTo>
                    <a:pt x="1902" y="1287"/>
                    <a:pt x="1968" y="419"/>
                    <a:pt x="1435" y="86"/>
                  </a:cubicBezTo>
                  <a:cubicBezTo>
                    <a:pt x="1327" y="27"/>
                    <a:pt x="1222" y="0"/>
                    <a:pt x="11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90" name="Google Shape;6890;p24"/>
            <p:cNvSpPr/>
            <p:nvPr/>
          </p:nvSpPr>
          <p:spPr>
            <a:xfrm>
              <a:off x="711289" y="4724497"/>
              <a:ext cx="130195" cy="74085"/>
            </a:xfrm>
            <a:custGeom>
              <a:avLst/>
              <a:gdLst/>
              <a:ahLst/>
              <a:cxnLst/>
              <a:rect l="l" t="t" r="r" b="b"/>
              <a:pathLst>
                <a:path w="4346" h="2473" extrusionOk="0">
                  <a:moveTo>
                    <a:pt x="1526" y="1"/>
                  </a:moveTo>
                  <a:cubicBezTo>
                    <a:pt x="928" y="1"/>
                    <a:pt x="389" y="143"/>
                    <a:pt x="134" y="440"/>
                  </a:cubicBezTo>
                  <a:cubicBezTo>
                    <a:pt x="0" y="607"/>
                    <a:pt x="67" y="807"/>
                    <a:pt x="200" y="874"/>
                  </a:cubicBezTo>
                  <a:cubicBezTo>
                    <a:pt x="636" y="1563"/>
                    <a:pt x="1974" y="2473"/>
                    <a:pt x="2950" y="2473"/>
                  </a:cubicBezTo>
                  <a:cubicBezTo>
                    <a:pt x="3392" y="2473"/>
                    <a:pt x="3759" y="2286"/>
                    <a:pt x="3936" y="1808"/>
                  </a:cubicBezTo>
                  <a:cubicBezTo>
                    <a:pt x="4345" y="649"/>
                    <a:pt x="2803" y="1"/>
                    <a:pt x="15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91" name="Google Shape;6891;p24"/>
            <p:cNvSpPr/>
            <p:nvPr/>
          </p:nvSpPr>
          <p:spPr>
            <a:xfrm>
              <a:off x="719257" y="4548688"/>
              <a:ext cx="76991" cy="108266"/>
            </a:xfrm>
            <a:custGeom>
              <a:avLst/>
              <a:gdLst/>
              <a:ahLst/>
              <a:cxnLst/>
              <a:rect l="l" t="t" r="r" b="b"/>
              <a:pathLst>
                <a:path w="2570" h="3614" extrusionOk="0">
                  <a:moveTo>
                    <a:pt x="973" y="1"/>
                  </a:moveTo>
                  <a:cubicBezTo>
                    <a:pt x="949" y="1"/>
                    <a:pt x="926" y="2"/>
                    <a:pt x="902" y="5"/>
                  </a:cubicBezTo>
                  <a:cubicBezTo>
                    <a:pt x="101" y="71"/>
                    <a:pt x="1" y="972"/>
                    <a:pt x="234" y="1539"/>
                  </a:cubicBezTo>
                  <a:cubicBezTo>
                    <a:pt x="601" y="2340"/>
                    <a:pt x="1302" y="3207"/>
                    <a:pt x="2069" y="3574"/>
                  </a:cubicBezTo>
                  <a:cubicBezTo>
                    <a:pt x="2117" y="3601"/>
                    <a:pt x="2163" y="3613"/>
                    <a:pt x="2207" y="3613"/>
                  </a:cubicBezTo>
                  <a:cubicBezTo>
                    <a:pt x="2375" y="3613"/>
                    <a:pt x="2496" y="3433"/>
                    <a:pt x="2469" y="3274"/>
                  </a:cubicBezTo>
                  <a:cubicBezTo>
                    <a:pt x="2503" y="3240"/>
                    <a:pt x="2503" y="3174"/>
                    <a:pt x="2536" y="3140"/>
                  </a:cubicBezTo>
                  <a:cubicBezTo>
                    <a:pt x="2569" y="2540"/>
                    <a:pt x="2303" y="1806"/>
                    <a:pt x="2102" y="1239"/>
                  </a:cubicBezTo>
                  <a:cubicBezTo>
                    <a:pt x="1910" y="790"/>
                    <a:pt x="1563" y="1"/>
                    <a:pt x="9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92" name="Google Shape;6892;p24"/>
            <p:cNvSpPr/>
            <p:nvPr/>
          </p:nvSpPr>
          <p:spPr>
            <a:xfrm>
              <a:off x="810681" y="4525563"/>
              <a:ext cx="103473" cy="71808"/>
            </a:xfrm>
            <a:custGeom>
              <a:avLst/>
              <a:gdLst/>
              <a:ahLst/>
              <a:cxnLst/>
              <a:rect l="l" t="t" r="r" b="b"/>
              <a:pathLst>
                <a:path w="3454" h="2397" extrusionOk="0">
                  <a:moveTo>
                    <a:pt x="2697" y="1"/>
                  </a:moveTo>
                  <a:cubicBezTo>
                    <a:pt x="1870" y="1"/>
                    <a:pt x="587" y="907"/>
                    <a:pt x="251" y="1377"/>
                  </a:cubicBezTo>
                  <a:cubicBezTo>
                    <a:pt x="151" y="1544"/>
                    <a:pt x="251" y="1677"/>
                    <a:pt x="385" y="1744"/>
                  </a:cubicBezTo>
                  <a:cubicBezTo>
                    <a:pt x="351" y="1744"/>
                    <a:pt x="285" y="1777"/>
                    <a:pt x="251" y="1844"/>
                  </a:cubicBezTo>
                  <a:cubicBezTo>
                    <a:pt x="0" y="2288"/>
                    <a:pt x="386" y="2397"/>
                    <a:pt x="814" y="2397"/>
                  </a:cubicBezTo>
                  <a:cubicBezTo>
                    <a:pt x="1125" y="2397"/>
                    <a:pt x="1459" y="2339"/>
                    <a:pt x="1586" y="2311"/>
                  </a:cubicBezTo>
                  <a:cubicBezTo>
                    <a:pt x="2386" y="2178"/>
                    <a:pt x="3454" y="1811"/>
                    <a:pt x="3420" y="810"/>
                  </a:cubicBezTo>
                  <a:cubicBezTo>
                    <a:pt x="3398" y="218"/>
                    <a:pt x="3102" y="1"/>
                    <a:pt x="269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93" name="Google Shape;6893;p24"/>
            <p:cNvSpPr/>
            <p:nvPr/>
          </p:nvSpPr>
          <p:spPr>
            <a:xfrm>
              <a:off x="723691" y="4397893"/>
              <a:ext cx="124533" cy="86038"/>
            </a:xfrm>
            <a:custGeom>
              <a:avLst/>
              <a:gdLst/>
              <a:ahLst/>
              <a:cxnLst/>
              <a:rect l="l" t="t" r="r" b="b"/>
              <a:pathLst>
                <a:path w="4157" h="2872" extrusionOk="0">
                  <a:moveTo>
                    <a:pt x="1799" y="1"/>
                  </a:moveTo>
                  <a:cubicBezTo>
                    <a:pt x="1617" y="1"/>
                    <a:pt x="1444" y="61"/>
                    <a:pt x="1287" y="202"/>
                  </a:cubicBezTo>
                  <a:cubicBezTo>
                    <a:pt x="1" y="1390"/>
                    <a:pt x="2695" y="2871"/>
                    <a:pt x="3722" y="2871"/>
                  </a:cubicBezTo>
                  <a:cubicBezTo>
                    <a:pt x="3734" y="2871"/>
                    <a:pt x="3745" y="2871"/>
                    <a:pt x="3756" y="2870"/>
                  </a:cubicBezTo>
                  <a:cubicBezTo>
                    <a:pt x="3923" y="2870"/>
                    <a:pt x="4023" y="2704"/>
                    <a:pt x="3989" y="2537"/>
                  </a:cubicBezTo>
                  <a:cubicBezTo>
                    <a:pt x="4089" y="2504"/>
                    <a:pt x="4156" y="2403"/>
                    <a:pt x="4123" y="2270"/>
                  </a:cubicBezTo>
                  <a:cubicBezTo>
                    <a:pt x="3899" y="1627"/>
                    <a:pt x="2739" y="1"/>
                    <a:pt x="17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94" name="Google Shape;6894;p24"/>
            <p:cNvSpPr/>
            <p:nvPr/>
          </p:nvSpPr>
          <p:spPr>
            <a:xfrm>
              <a:off x="842164" y="4366529"/>
              <a:ext cx="93977" cy="72947"/>
            </a:xfrm>
            <a:custGeom>
              <a:avLst/>
              <a:gdLst/>
              <a:ahLst/>
              <a:cxnLst/>
              <a:rect l="l" t="t" r="r" b="b"/>
              <a:pathLst>
                <a:path w="3137" h="2435" extrusionOk="0">
                  <a:moveTo>
                    <a:pt x="2242" y="1"/>
                  </a:moveTo>
                  <a:cubicBezTo>
                    <a:pt x="2025" y="1"/>
                    <a:pt x="1803" y="50"/>
                    <a:pt x="1635" y="115"/>
                  </a:cubicBezTo>
                  <a:cubicBezTo>
                    <a:pt x="935" y="382"/>
                    <a:pt x="435" y="1015"/>
                    <a:pt x="201" y="1716"/>
                  </a:cubicBezTo>
                  <a:cubicBezTo>
                    <a:pt x="168" y="1749"/>
                    <a:pt x="101" y="1816"/>
                    <a:pt x="68" y="1849"/>
                  </a:cubicBezTo>
                  <a:cubicBezTo>
                    <a:pt x="1" y="1983"/>
                    <a:pt x="68" y="2150"/>
                    <a:pt x="201" y="2216"/>
                  </a:cubicBezTo>
                  <a:cubicBezTo>
                    <a:pt x="201" y="2325"/>
                    <a:pt x="268" y="2434"/>
                    <a:pt x="401" y="2434"/>
                  </a:cubicBezTo>
                  <a:cubicBezTo>
                    <a:pt x="431" y="2434"/>
                    <a:pt x="465" y="2429"/>
                    <a:pt x="501" y="2416"/>
                  </a:cubicBezTo>
                  <a:cubicBezTo>
                    <a:pt x="1035" y="2216"/>
                    <a:pt x="1602" y="2216"/>
                    <a:pt x="2102" y="1983"/>
                  </a:cubicBezTo>
                  <a:cubicBezTo>
                    <a:pt x="2669" y="1749"/>
                    <a:pt x="3136" y="1115"/>
                    <a:pt x="3003" y="515"/>
                  </a:cubicBezTo>
                  <a:cubicBezTo>
                    <a:pt x="2921" y="126"/>
                    <a:pt x="2588" y="1"/>
                    <a:pt x="22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95" name="Google Shape;6895;p24"/>
            <p:cNvSpPr/>
            <p:nvPr/>
          </p:nvSpPr>
          <p:spPr>
            <a:xfrm>
              <a:off x="781235" y="4253777"/>
              <a:ext cx="91400" cy="115396"/>
            </a:xfrm>
            <a:custGeom>
              <a:avLst/>
              <a:gdLst/>
              <a:ahLst/>
              <a:cxnLst/>
              <a:rect l="l" t="t" r="r" b="b"/>
              <a:pathLst>
                <a:path w="3051" h="3852" extrusionOk="0">
                  <a:moveTo>
                    <a:pt x="1657" y="0"/>
                  </a:moveTo>
                  <a:cubicBezTo>
                    <a:pt x="1557" y="0"/>
                    <a:pt x="1450" y="14"/>
                    <a:pt x="1334" y="43"/>
                  </a:cubicBezTo>
                  <a:cubicBezTo>
                    <a:pt x="0" y="376"/>
                    <a:pt x="1434" y="3245"/>
                    <a:pt x="1968" y="3779"/>
                  </a:cubicBezTo>
                  <a:cubicBezTo>
                    <a:pt x="2032" y="3830"/>
                    <a:pt x="2096" y="3851"/>
                    <a:pt x="2156" y="3851"/>
                  </a:cubicBezTo>
                  <a:cubicBezTo>
                    <a:pt x="2253" y="3851"/>
                    <a:pt x="2340" y="3794"/>
                    <a:pt x="2402" y="3712"/>
                  </a:cubicBezTo>
                  <a:cubicBezTo>
                    <a:pt x="2469" y="3679"/>
                    <a:pt x="2569" y="3645"/>
                    <a:pt x="2602" y="3545"/>
                  </a:cubicBezTo>
                  <a:cubicBezTo>
                    <a:pt x="2913" y="2673"/>
                    <a:pt x="3050" y="0"/>
                    <a:pt x="16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896" name="Google Shape;6896;p24"/>
          <p:cNvGrpSpPr/>
          <p:nvPr/>
        </p:nvGrpSpPr>
        <p:grpSpPr>
          <a:xfrm flipH="1">
            <a:off x="8407633" y="4932570"/>
            <a:ext cx="906954" cy="1546943"/>
            <a:chOff x="-168050" y="4195214"/>
            <a:chExt cx="719519" cy="965231"/>
          </a:xfrm>
        </p:grpSpPr>
        <p:sp>
          <p:nvSpPr>
            <p:cNvPr id="6897" name="Google Shape;6897;p24"/>
            <p:cNvSpPr/>
            <p:nvPr/>
          </p:nvSpPr>
          <p:spPr>
            <a:xfrm>
              <a:off x="-168050" y="4195214"/>
              <a:ext cx="719519" cy="965231"/>
            </a:xfrm>
            <a:custGeom>
              <a:avLst/>
              <a:gdLst/>
              <a:ahLst/>
              <a:cxnLst/>
              <a:rect l="l" t="t" r="r" b="b"/>
              <a:pathLst>
                <a:path w="24018" h="32220" extrusionOk="0">
                  <a:moveTo>
                    <a:pt x="11911" y="0"/>
                  </a:moveTo>
                  <a:cubicBezTo>
                    <a:pt x="10245" y="0"/>
                    <a:pt x="8091" y="4375"/>
                    <a:pt x="6872" y="6468"/>
                  </a:cubicBezTo>
                  <a:cubicBezTo>
                    <a:pt x="5371" y="9236"/>
                    <a:pt x="3870" y="12138"/>
                    <a:pt x="2936" y="15174"/>
                  </a:cubicBezTo>
                  <a:cubicBezTo>
                    <a:pt x="1669" y="19377"/>
                    <a:pt x="1" y="26282"/>
                    <a:pt x="701" y="30718"/>
                  </a:cubicBezTo>
                  <a:lnTo>
                    <a:pt x="1502" y="32219"/>
                  </a:lnTo>
                  <a:cubicBezTo>
                    <a:pt x="1635" y="29084"/>
                    <a:pt x="4204" y="26182"/>
                    <a:pt x="6305" y="24314"/>
                  </a:cubicBezTo>
                  <a:cubicBezTo>
                    <a:pt x="11175" y="20111"/>
                    <a:pt x="17146" y="17542"/>
                    <a:pt x="21550" y="12639"/>
                  </a:cubicBezTo>
                  <a:cubicBezTo>
                    <a:pt x="22383" y="11705"/>
                    <a:pt x="24018" y="9503"/>
                    <a:pt x="21683" y="9136"/>
                  </a:cubicBezTo>
                  <a:cubicBezTo>
                    <a:pt x="21615" y="9124"/>
                    <a:pt x="21544" y="9118"/>
                    <a:pt x="21471" y="9118"/>
                  </a:cubicBezTo>
                  <a:cubicBezTo>
                    <a:pt x="20146" y="9118"/>
                    <a:pt x="18032" y="11041"/>
                    <a:pt x="17146" y="11705"/>
                  </a:cubicBezTo>
                  <a:cubicBezTo>
                    <a:pt x="13644" y="14507"/>
                    <a:pt x="10842" y="18710"/>
                    <a:pt x="6872" y="20811"/>
                  </a:cubicBezTo>
                  <a:cubicBezTo>
                    <a:pt x="7239" y="20211"/>
                    <a:pt x="7706" y="19644"/>
                    <a:pt x="8040" y="19043"/>
                  </a:cubicBezTo>
                  <a:cubicBezTo>
                    <a:pt x="10141" y="16275"/>
                    <a:pt x="12109" y="13339"/>
                    <a:pt x="14211" y="10437"/>
                  </a:cubicBezTo>
                  <a:cubicBezTo>
                    <a:pt x="15378" y="8903"/>
                    <a:pt x="16446" y="7168"/>
                    <a:pt x="17613" y="5534"/>
                  </a:cubicBezTo>
                  <a:cubicBezTo>
                    <a:pt x="18303" y="4441"/>
                    <a:pt x="19265" y="2978"/>
                    <a:pt x="18025" y="2978"/>
                  </a:cubicBezTo>
                  <a:cubicBezTo>
                    <a:pt x="17826" y="2978"/>
                    <a:pt x="17569" y="3015"/>
                    <a:pt x="17246" y="3098"/>
                  </a:cubicBezTo>
                  <a:cubicBezTo>
                    <a:pt x="14911" y="3565"/>
                    <a:pt x="12576" y="7635"/>
                    <a:pt x="11309" y="9503"/>
                  </a:cubicBezTo>
                  <a:cubicBezTo>
                    <a:pt x="9541" y="12305"/>
                    <a:pt x="6372" y="16575"/>
                    <a:pt x="4537" y="19077"/>
                  </a:cubicBezTo>
                  <a:cubicBezTo>
                    <a:pt x="5371" y="16041"/>
                    <a:pt x="6872" y="13106"/>
                    <a:pt x="8173" y="10304"/>
                  </a:cubicBezTo>
                  <a:cubicBezTo>
                    <a:pt x="9074" y="8469"/>
                    <a:pt x="14111" y="1697"/>
                    <a:pt x="12243" y="63"/>
                  </a:cubicBezTo>
                  <a:cubicBezTo>
                    <a:pt x="12135" y="21"/>
                    <a:pt x="12024" y="0"/>
                    <a:pt x="11911" y="0"/>
                  </a:cubicBez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98" name="Google Shape;6898;p24"/>
            <p:cNvSpPr/>
            <p:nvPr/>
          </p:nvSpPr>
          <p:spPr>
            <a:xfrm>
              <a:off x="-69107" y="4860584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7" y="534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99" name="Google Shape;6899;p24"/>
            <p:cNvSpPr/>
            <p:nvPr/>
          </p:nvSpPr>
          <p:spPr>
            <a:xfrm>
              <a:off x="-32142" y="4784647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0" name="Google Shape;6900;p24"/>
            <p:cNvSpPr/>
            <p:nvPr/>
          </p:nvSpPr>
          <p:spPr>
            <a:xfrm>
              <a:off x="16805" y="4768651"/>
              <a:ext cx="21030" cy="16027"/>
            </a:xfrm>
            <a:custGeom>
              <a:avLst/>
              <a:gdLst/>
              <a:ahLst/>
              <a:cxnLst/>
              <a:rect l="l" t="t" r="r" b="b"/>
              <a:pathLst>
                <a:path w="702" h="535" extrusionOk="0">
                  <a:moveTo>
                    <a:pt x="368" y="0"/>
                  </a:moveTo>
                  <a:cubicBezTo>
                    <a:pt x="1" y="0"/>
                    <a:pt x="1" y="534"/>
                    <a:pt x="368" y="534"/>
                  </a:cubicBezTo>
                  <a:cubicBezTo>
                    <a:pt x="701" y="534"/>
                    <a:pt x="701" y="0"/>
                    <a:pt x="36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1" name="Google Shape;6901;p24"/>
            <p:cNvSpPr/>
            <p:nvPr/>
          </p:nvSpPr>
          <p:spPr>
            <a:xfrm>
              <a:off x="58772" y="4690707"/>
              <a:ext cx="21030" cy="15009"/>
            </a:xfrm>
            <a:custGeom>
              <a:avLst/>
              <a:gdLst/>
              <a:ahLst/>
              <a:cxnLst/>
              <a:rect l="l" t="t" r="r" b="b"/>
              <a:pathLst>
                <a:path w="702" h="501" extrusionOk="0">
                  <a:moveTo>
                    <a:pt x="334" y="0"/>
                  </a:moveTo>
                  <a:cubicBezTo>
                    <a:pt x="1" y="0"/>
                    <a:pt x="1" y="501"/>
                    <a:pt x="334" y="501"/>
                  </a:cubicBezTo>
                  <a:cubicBezTo>
                    <a:pt x="701" y="501"/>
                    <a:pt x="701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2" name="Google Shape;6902;p24"/>
            <p:cNvSpPr/>
            <p:nvPr/>
          </p:nvSpPr>
          <p:spPr>
            <a:xfrm>
              <a:off x="100740" y="4671715"/>
              <a:ext cx="21030" cy="16027"/>
            </a:xfrm>
            <a:custGeom>
              <a:avLst/>
              <a:gdLst/>
              <a:ahLst/>
              <a:cxnLst/>
              <a:rect l="l" t="t" r="r" b="b"/>
              <a:pathLst>
                <a:path w="702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701" y="534"/>
                    <a:pt x="701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3" name="Google Shape;6903;p24"/>
            <p:cNvSpPr/>
            <p:nvPr/>
          </p:nvSpPr>
          <p:spPr>
            <a:xfrm>
              <a:off x="111733" y="4598774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4" name="Google Shape;6904;p24"/>
            <p:cNvSpPr/>
            <p:nvPr/>
          </p:nvSpPr>
          <p:spPr>
            <a:xfrm>
              <a:off x="158703" y="4582777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5"/>
                    <a:pt x="334" y="535"/>
                  </a:cubicBezTo>
                  <a:cubicBezTo>
                    <a:pt x="668" y="535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5" name="Google Shape;6905;p24"/>
            <p:cNvSpPr/>
            <p:nvPr/>
          </p:nvSpPr>
          <p:spPr>
            <a:xfrm>
              <a:off x="166701" y="4509836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5"/>
                    <a:pt x="334" y="535"/>
                  </a:cubicBezTo>
                  <a:cubicBezTo>
                    <a:pt x="668" y="535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6" name="Google Shape;6906;p24"/>
            <p:cNvSpPr/>
            <p:nvPr/>
          </p:nvSpPr>
          <p:spPr>
            <a:xfrm>
              <a:off x="210676" y="4501838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1"/>
                  </a:moveTo>
                  <a:cubicBezTo>
                    <a:pt x="0" y="1"/>
                    <a:pt x="0" y="535"/>
                    <a:pt x="334" y="535"/>
                  </a:cubicBezTo>
                  <a:cubicBezTo>
                    <a:pt x="701" y="535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7" name="Google Shape;6907;p24"/>
            <p:cNvSpPr/>
            <p:nvPr/>
          </p:nvSpPr>
          <p:spPr>
            <a:xfrm>
              <a:off x="208669" y="4443904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8" name="Google Shape;6908;p24"/>
            <p:cNvSpPr/>
            <p:nvPr/>
          </p:nvSpPr>
          <p:spPr>
            <a:xfrm>
              <a:off x="260641" y="4433899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667" y="534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09" name="Google Shape;6909;p24"/>
            <p:cNvSpPr/>
            <p:nvPr/>
          </p:nvSpPr>
          <p:spPr>
            <a:xfrm>
              <a:off x="260641" y="4375935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5"/>
                    <a:pt x="334" y="535"/>
                  </a:cubicBezTo>
                  <a:cubicBezTo>
                    <a:pt x="667" y="535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0" name="Google Shape;6910;p24"/>
            <p:cNvSpPr/>
            <p:nvPr/>
          </p:nvSpPr>
          <p:spPr>
            <a:xfrm>
              <a:off x="305604" y="4370963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7" y="534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1" name="Google Shape;6911;p24"/>
            <p:cNvSpPr/>
            <p:nvPr/>
          </p:nvSpPr>
          <p:spPr>
            <a:xfrm>
              <a:off x="318700" y="4300794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2" name="Google Shape;6912;p24"/>
            <p:cNvSpPr/>
            <p:nvPr/>
          </p:nvSpPr>
          <p:spPr>
            <a:xfrm>
              <a:off x="357672" y="4284798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3" name="Google Shape;6913;p24"/>
            <p:cNvSpPr/>
            <p:nvPr/>
          </p:nvSpPr>
          <p:spPr>
            <a:xfrm>
              <a:off x="-1168" y="4870559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4" name="Google Shape;6914;p24"/>
            <p:cNvSpPr/>
            <p:nvPr/>
          </p:nvSpPr>
          <p:spPr>
            <a:xfrm>
              <a:off x="58772" y="4818617"/>
              <a:ext cx="21030" cy="15997"/>
            </a:xfrm>
            <a:custGeom>
              <a:avLst/>
              <a:gdLst/>
              <a:ahLst/>
              <a:cxnLst/>
              <a:rect l="l" t="t" r="r" b="b"/>
              <a:pathLst>
                <a:path w="702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701" y="534"/>
                    <a:pt x="701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5" name="Google Shape;6915;p24"/>
            <p:cNvSpPr/>
            <p:nvPr/>
          </p:nvSpPr>
          <p:spPr>
            <a:xfrm>
              <a:off x="116736" y="4813614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6" name="Google Shape;6916;p24"/>
            <p:cNvSpPr/>
            <p:nvPr/>
          </p:nvSpPr>
          <p:spPr>
            <a:xfrm>
              <a:off x="137734" y="4763648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667" y="534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7" name="Google Shape;6917;p24"/>
            <p:cNvSpPr/>
            <p:nvPr/>
          </p:nvSpPr>
          <p:spPr>
            <a:xfrm>
              <a:off x="205673" y="4755650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8" name="Google Shape;6918;p24"/>
            <p:cNvSpPr/>
            <p:nvPr/>
          </p:nvSpPr>
          <p:spPr>
            <a:xfrm>
              <a:off x="213671" y="4705685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5"/>
                    <a:pt x="334" y="535"/>
                  </a:cubicBezTo>
                  <a:cubicBezTo>
                    <a:pt x="667" y="535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19" name="Google Shape;6919;p24"/>
            <p:cNvSpPr/>
            <p:nvPr/>
          </p:nvSpPr>
          <p:spPr>
            <a:xfrm>
              <a:off x="268609" y="4700712"/>
              <a:ext cx="20042" cy="15997"/>
            </a:xfrm>
            <a:custGeom>
              <a:avLst/>
              <a:gdLst/>
              <a:ahLst/>
              <a:cxnLst/>
              <a:rect l="l" t="t" r="r" b="b"/>
              <a:pathLst>
                <a:path w="669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0" name="Google Shape;6920;p24"/>
            <p:cNvSpPr/>
            <p:nvPr/>
          </p:nvSpPr>
          <p:spPr>
            <a:xfrm>
              <a:off x="271605" y="4640741"/>
              <a:ext cx="20042" cy="16027"/>
            </a:xfrm>
            <a:custGeom>
              <a:avLst/>
              <a:gdLst/>
              <a:ahLst/>
              <a:cxnLst/>
              <a:rect l="l" t="t" r="r" b="b"/>
              <a:pathLst>
                <a:path w="669" h="535" extrusionOk="0">
                  <a:moveTo>
                    <a:pt x="335" y="1"/>
                  </a:moveTo>
                  <a:cubicBezTo>
                    <a:pt x="1" y="1"/>
                    <a:pt x="1" y="534"/>
                    <a:pt x="335" y="534"/>
                  </a:cubicBezTo>
                  <a:cubicBezTo>
                    <a:pt x="668" y="534"/>
                    <a:pt x="668" y="1"/>
                    <a:pt x="3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1" name="Google Shape;6921;p24"/>
            <p:cNvSpPr/>
            <p:nvPr/>
          </p:nvSpPr>
          <p:spPr>
            <a:xfrm>
              <a:off x="328580" y="4650746"/>
              <a:ext cx="21000" cy="15997"/>
            </a:xfrm>
            <a:custGeom>
              <a:avLst/>
              <a:gdLst/>
              <a:ahLst/>
              <a:cxnLst/>
              <a:rect l="l" t="t" r="r" b="b"/>
              <a:pathLst>
                <a:path w="701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701" y="534"/>
                    <a:pt x="701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2" name="Google Shape;6922;p24"/>
            <p:cNvSpPr/>
            <p:nvPr/>
          </p:nvSpPr>
          <p:spPr>
            <a:xfrm>
              <a:off x="334571" y="4593771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8" y="501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3" name="Google Shape;6923;p24"/>
            <p:cNvSpPr/>
            <p:nvPr/>
          </p:nvSpPr>
          <p:spPr>
            <a:xfrm>
              <a:off x="394511" y="4595778"/>
              <a:ext cx="20042" cy="16027"/>
            </a:xfrm>
            <a:custGeom>
              <a:avLst/>
              <a:gdLst/>
              <a:ahLst/>
              <a:cxnLst/>
              <a:rect l="l" t="t" r="r" b="b"/>
              <a:pathLst>
                <a:path w="669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4" name="Google Shape;6924;p24"/>
            <p:cNvSpPr/>
            <p:nvPr/>
          </p:nvSpPr>
          <p:spPr>
            <a:xfrm>
              <a:off x="386543" y="4538833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0" y="0"/>
                    <a:pt x="0" y="501"/>
                    <a:pt x="334" y="501"/>
                  </a:cubicBezTo>
                  <a:cubicBezTo>
                    <a:pt x="667" y="501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5" name="Google Shape;6925;p24"/>
            <p:cNvSpPr/>
            <p:nvPr/>
          </p:nvSpPr>
          <p:spPr>
            <a:xfrm>
              <a:off x="441481" y="4553811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6" name="Google Shape;6926;p24"/>
            <p:cNvSpPr/>
            <p:nvPr/>
          </p:nvSpPr>
          <p:spPr>
            <a:xfrm>
              <a:off x="465476" y="4493870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7" y="534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7" name="Google Shape;6927;p24"/>
            <p:cNvSpPr/>
            <p:nvPr/>
          </p:nvSpPr>
          <p:spPr>
            <a:xfrm>
              <a:off x="-59132" y="4711676"/>
              <a:ext cx="21030" cy="15039"/>
            </a:xfrm>
            <a:custGeom>
              <a:avLst/>
              <a:gdLst/>
              <a:ahLst/>
              <a:cxnLst/>
              <a:rect l="l" t="t" r="r" b="b"/>
              <a:pathLst>
                <a:path w="702" h="502" extrusionOk="0">
                  <a:moveTo>
                    <a:pt x="368" y="1"/>
                  </a:moveTo>
                  <a:cubicBezTo>
                    <a:pt x="1" y="1"/>
                    <a:pt x="1" y="501"/>
                    <a:pt x="368" y="501"/>
                  </a:cubicBezTo>
                  <a:cubicBezTo>
                    <a:pt x="701" y="501"/>
                    <a:pt x="701" y="1"/>
                    <a:pt x="3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8" name="Google Shape;6928;p24"/>
            <p:cNvSpPr/>
            <p:nvPr/>
          </p:nvSpPr>
          <p:spPr>
            <a:xfrm>
              <a:off x="-64135" y="4637746"/>
              <a:ext cx="20042" cy="16027"/>
            </a:xfrm>
            <a:custGeom>
              <a:avLst/>
              <a:gdLst/>
              <a:ahLst/>
              <a:cxnLst/>
              <a:rect l="l" t="t" r="r" b="b"/>
              <a:pathLst>
                <a:path w="669" h="535" extrusionOk="0">
                  <a:moveTo>
                    <a:pt x="335" y="1"/>
                  </a:moveTo>
                  <a:cubicBezTo>
                    <a:pt x="1" y="1"/>
                    <a:pt x="1" y="534"/>
                    <a:pt x="335" y="534"/>
                  </a:cubicBezTo>
                  <a:cubicBezTo>
                    <a:pt x="668" y="534"/>
                    <a:pt x="668" y="1"/>
                    <a:pt x="3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29" name="Google Shape;6929;p24"/>
            <p:cNvSpPr/>
            <p:nvPr/>
          </p:nvSpPr>
          <p:spPr>
            <a:xfrm>
              <a:off x="-14169" y="4616777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0" name="Google Shape;6930;p24"/>
            <p:cNvSpPr/>
            <p:nvPr/>
          </p:nvSpPr>
          <p:spPr>
            <a:xfrm>
              <a:off x="-25163" y="4543805"/>
              <a:ext cx="21030" cy="16027"/>
            </a:xfrm>
            <a:custGeom>
              <a:avLst/>
              <a:gdLst/>
              <a:ahLst/>
              <a:cxnLst/>
              <a:rect l="l" t="t" r="r" b="b"/>
              <a:pathLst>
                <a:path w="702" h="535" extrusionOk="0">
                  <a:moveTo>
                    <a:pt x="368" y="1"/>
                  </a:moveTo>
                  <a:cubicBezTo>
                    <a:pt x="1" y="1"/>
                    <a:pt x="1" y="535"/>
                    <a:pt x="368" y="535"/>
                  </a:cubicBezTo>
                  <a:cubicBezTo>
                    <a:pt x="701" y="535"/>
                    <a:pt x="701" y="1"/>
                    <a:pt x="3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1" name="Google Shape;6931;p24"/>
            <p:cNvSpPr/>
            <p:nvPr/>
          </p:nvSpPr>
          <p:spPr>
            <a:xfrm>
              <a:off x="24803" y="4522837"/>
              <a:ext cx="21030" cy="16027"/>
            </a:xfrm>
            <a:custGeom>
              <a:avLst/>
              <a:gdLst/>
              <a:ahLst/>
              <a:cxnLst/>
              <a:rect l="l" t="t" r="r" b="b"/>
              <a:pathLst>
                <a:path w="702" h="535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701" y="534"/>
                    <a:pt x="701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2" name="Google Shape;6932;p24"/>
            <p:cNvSpPr/>
            <p:nvPr/>
          </p:nvSpPr>
          <p:spPr>
            <a:xfrm>
              <a:off x="11832" y="4462866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7" y="501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3" name="Google Shape;6933;p24"/>
            <p:cNvSpPr/>
            <p:nvPr/>
          </p:nvSpPr>
          <p:spPr>
            <a:xfrm>
              <a:off x="66770" y="4443904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4" name="Google Shape;6934;p24"/>
            <p:cNvSpPr/>
            <p:nvPr/>
          </p:nvSpPr>
          <p:spPr>
            <a:xfrm>
              <a:off x="56795" y="4380938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667" y="534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5" name="Google Shape;6935;p24"/>
            <p:cNvSpPr/>
            <p:nvPr/>
          </p:nvSpPr>
          <p:spPr>
            <a:xfrm>
              <a:off x="106761" y="4378931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7" y="501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6" name="Google Shape;6936;p24"/>
            <p:cNvSpPr/>
            <p:nvPr/>
          </p:nvSpPr>
          <p:spPr>
            <a:xfrm>
              <a:off x="103860" y="4287794"/>
              <a:ext cx="20042" cy="15039"/>
            </a:xfrm>
            <a:custGeom>
              <a:avLst/>
              <a:gdLst/>
              <a:ahLst/>
              <a:cxnLst/>
              <a:rect l="l" t="t" r="r" b="b"/>
              <a:pathLst>
                <a:path w="669" h="502" extrusionOk="0">
                  <a:moveTo>
                    <a:pt x="335" y="1"/>
                  </a:moveTo>
                  <a:cubicBezTo>
                    <a:pt x="1" y="1"/>
                    <a:pt x="1" y="501"/>
                    <a:pt x="335" y="501"/>
                  </a:cubicBezTo>
                  <a:cubicBezTo>
                    <a:pt x="668" y="501"/>
                    <a:pt x="668" y="1"/>
                    <a:pt x="3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7" name="Google Shape;6937;p24"/>
            <p:cNvSpPr/>
            <p:nvPr/>
          </p:nvSpPr>
          <p:spPr>
            <a:xfrm>
              <a:off x="155833" y="4281803"/>
              <a:ext cx="21030" cy="16027"/>
            </a:xfrm>
            <a:custGeom>
              <a:avLst/>
              <a:gdLst/>
              <a:ahLst/>
              <a:cxnLst/>
              <a:rect l="l" t="t" r="r" b="b"/>
              <a:pathLst>
                <a:path w="702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701" y="534"/>
                    <a:pt x="701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8" name="Google Shape;6938;p24"/>
            <p:cNvSpPr/>
            <p:nvPr/>
          </p:nvSpPr>
          <p:spPr>
            <a:xfrm>
              <a:off x="168833" y="4208861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67" y="1"/>
                  </a:moveTo>
                  <a:cubicBezTo>
                    <a:pt x="0" y="1"/>
                    <a:pt x="0" y="534"/>
                    <a:pt x="367" y="534"/>
                  </a:cubicBezTo>
                  <a:cubicBezTo>
                    <a:pt x="701" y="534"/>
                    <a:pt x="701" y="1"/>
                    <a:pt x="3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39" name="Google Shape;6939;p24"/>
            <p:cNvSpPr/>
            <p:nvPr/>
          </p:nvSpPr>
          <p:spPr>
            <a:xfrm>
              <a:off x="-80101" y="4766644"/>
              <a:ext cx="21000" cy="15009"/>
            </a:xfrm>
            <a:custGeom>
              <a:avLst/>
              <a:gdLst/>
              <a:ahLst/>
              <a:cxnLst/>
              <a:rect l="l" t="t" r="r" b="b"/>
              <a:pathLst>
                <a:path w="701" h="501" extrusionOk="0">
                  <a:moveTo>
                    <a:pt x="367" y="1"/>
                  </a:moveTo>
                  <a:cubicBezTo>
                    <a:pt x="0" y="1"/>
                    <a:pt x="0" y="501"/>
                    <a:pt x="367" y="501"/>
                  </a:cubicBezTo>
                  <a:cubicBezTo>
                    <a:pt x="701" y="501"/>
                    <a:pt x="701" y="1"/>
                    <a:pt x="3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40" name="Google Shape;6940;p24"/>
            <p:cNvSpPr/>
            <p:nvPr/>
          </p:nvSpPr>
          <p:spPr>
            <a:xfrm>
              <a:off x="-59132" y="4928523"/>
              <a:ext cx="21030" cy="16027"/>
            </a:xfrm>
            <a:custGeom>
              <a:avLst/>
              <a:gdLst/>
              <a:ahLst/>
              <a:cxnLst/>
              <a:rect l="l" t="t" r="r" b="b"/>
              <a:pathLst>
                <a:path w="702" h="535" extrusionOk="0">
                  <a:moveTo>
                    <a:pt x="368" y="0"/>
                  </a:moveTo>
                  <a:cubicBezTo>
                    <a:pt x="1" y="0"/>
                    <a:pt x="1" y="534"/>
                    <a:pt x="368" y="534"/>
                  </a:cubicBezTo>
                  <a:cubicBezTo>
                    <a:pt x="701" y="534"/>
                    <a:pt x="701" y="0"/>
                    <a:pt x="36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41" name="Google Shape;6941;p24"/>
            <p:cNvSpPr/>
            <p:nvPr/>
          </p:nvSpPr>
          <p:spPr>
            <a:xfrm>
              <a:off x="-129078" y="4897549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1" y="0"/>
                    <a:pt x="1" y="501"/>
                    <a:pt x="334" y="501"/>
                  </a:cubicBezTo>
                  <a:cubicBezTo>
                    <a:pt x="668" y="501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42" name="Google Shape;6942;p24"/>
            <p:cNvSpPr/>
            <p:nvPr/>
          </p:nvSpPr>
          <p:spPr>
            <a:xfrm>
              <a:off x="-108079" y="4975493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7" y="534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43" name="Google Shape;6943;p24"/>
            <p:cNvSpPr/>
            <p:nvPr/>
          </p:nvSpPr>
          <p:spPr>
            <a:xfrm>
              <a:off x="-135069" y="5004460"/>
              <a:ext cx="21030" cy="16027"/>
            </a:xfrm>
            <a:custGeom>
              <a:avLst/>
              <a:gdLst/>
              <a:ahLst/>
              <a:cxnLst/>
              <a:rect l="l" t="t" r="r" b="b"/>
              <a:pathLst>
                <a:path w="702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701" y="534"/>
                    <a:pt x="701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6944" name="Google Shape;6944;p24"/>
          <p:cNvGrpSpPr/>
          <p:nvPr/>
        </p:nvGrpSpPr>
        <p:grpSpPr>
          <a:xfrm rot="-3844303" flipH="1">
            <a:off x="-136168" y="196917"/>
            <a:ext cx="1228331" cy="938203"/>
            <a:chOff x="7973149" y="-201092"/>
            <a:chExt cx="1116750" cy="1145263"/>
          </a:xfrm>
        </p:grpSpPr>
        <p:sp>
          <p:nvSpPr>
            <p:cNvPr id="6945" name="Google Shape;6945;p24"/>
            <p:cNvSpPr/>
            <p:nvPr/>
          </p:nvSpPr>
          <p:spPr>
            <a:xfrm>
              <a:off x="8049086" y="-201092"/>
              <a:ext cx="1040813" cy="992342"/>
            </a:xfrm>
            <a:custGeom>
              <a:avLst/>
              <a:gdLst/>
              <a:ahLst/>
              <a:cxnLst/>
              <a:rect l="l" t="t" r="r" b="b"/>
              <a:pathLst>
                <a:path w="34743" h="33125" extrusionOk="0">
                  <a:moveTo>
                    <a:pt x="34434" y="0"/>
                  </a:moveTo>
                  <a:cubicBezTo>
                    <a:pt x="34275" y="0"/>
                    <a:pt x="34109" y="100"/>
                    <a:pt x="34092" y="301"/>
                  </a:cubicBezTo>
                  <a:cubicBezTo>
                    <a:pt x="34025" y="3770"/>
                    <a:pt x="32291" y="6705"/>
                    <a:pt x="29555" y="8740"/>
                  </a:cubicBezTo>
                  <a:cubicBezTo>
                    <a:pt x="26853" y="10741"/>
                    <a:pt x="23618" y="11909"/>
                    <a:pt x="20415" y="12743"/>
                  </a:cubicBezTo>
                  <a:cubicBezTo>
                    <a:pt x="17113" y="13610"/>
                    <a:pt x="13777" y="14277"/>
                    <a:pt x="10642" y="15611"/>
                  </a:cubicBezTo>
                  <a:cubicBezTo>
                    <a:pt x="7773" y="16846"/>
                    <a:pt x="5105" y="18580"/>
                    <a:pt x="3203" y="21049"/>
                  </a:cubicBezTo>
                  <a:cubicBezTo>
                    <a:pt x="635" y="24418"/>
                    <a:pt x="1" y="28688"/>
                    <a:pt x="1" y="32824"/>
                  </a:cubicBezTo>
                  <a:cubicBezTo>
                    <a:pt x="1" y="33024"/>
                    <a:pt x="159" y="33124"/>
                    <a:pt x="318" y="33124"/>
                  </a:cubicBezTo>
                  <a:cubicBezTo>
                    <a:pt x="476" y="33124"/>
                    <a:pt x="635" y="33024"/>
                    <a:pt x="635" y="32824"/>
                  </a:cubicBezTo>
                  <a:cubicBezTo>
                    <a:pt x="635" y="29021"/>
                    <a:pt x="1168" y="25118"/>
                    <a:pt x="3370" y="21916"/>
                  </a:cubicBezTo>
                  <a:cubicBezTo>
                    <a:pt x="5171" y="19247"/>
                    <a:pt x="7907" y="17446"/>
                    <a:pt x="10842" y="16212"/>
                  </a:cubicBezTo>
                  <a:cubicBezTo>
                    <a:pt x="17013" y="13543"/>
                    <a:pt x="24118" y="13443"/>
                    <a:pt x="29722" y="9407"/>
                  </a:cubicBezTo>
                  <a:cubicBezTo>
                    <a:pt x="31123" y="8373"/>
                    <a:pt x="32357" y="7139"/>
                    <a:pt x="33258" y="5671"/>
                  </a:cubicBezTo>
                  <a:cubicBezTo>
                    <a:pt x="34225" y="4037"/>
                    <a:pt x="34692" y="2169"/>
                    <a:pt x="34726" y="301"/>
                  </a:cubicBezTo>
                  <a:cubicBezTo>
                    <a:pt x="34742" y="100"/>
                    <a:pt x="34592" y="0"/>
                    <a:pt x="344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46" name="Google Shape;6946;p24"/>
            <p:cNvSpPr/>
            <p:nvPr/>
          </p:nvSpPr>
          <p:spPr>
            <a:xfrm>
              <a:off x="8764539" y="130006"/>
              <a:ext cx="67974" cy="130585"/>
            </a:xfrm>
            <a:custGeom>
              <a:avLst/>
              <a:gdLst/>
              <a:ahLst/>
              <a:cxnLst/>
              <a:rect l="l" t="t" r="r" b="b"/>
              <a:pathLst>
                <a:path w="2269" h="4359" extrusionOk="0">
                  <a:moveTo>
                    <a:pt x="1879" y="1"/>
                  </a:moveTo>
                  <a:cubicBezTo>
                    <a:pt x="1754" y="1"/>
                    <a:pt x="1635" y="76"/>
                    <a:pt x="1635" y="222"/>
                  </a:cubicBezTo>
                  <a:cubicBezTo>
                    <a:pt x="1602" y="255"/>
                    <a:pt x="1535" y="289"/>
                    <a:pt x="1502" y="355"/>
                  </a:cubicBezTo>
                  <a:cubicBezTo>
                    <a:pt x="1135" y="1189"/>
                    <a:pt x="534" y="1890"/>
                    <a:pt x="201" y="2791"/>
                  </a:cubicBezTo>
                  <a:cubicBezTo>
                    <a:pt x="1" y="3358"/>
                    <a:pt x="101" y="4325"/>
                    <a:pt x="901" y="4358"/>
                  </a:cubicBezTo>
                  <a:cubicBezTo>
                    <a:pt x="1568" y="4358"/>
                    <a:pt x="1802" y="3291"/>
                    <a:pt x="1935" y="2824"/>
                  </a:cubicBezTo>
                  <a:cubicBezTo>
                    <a:pt x="2135" y="2023"/>
                    <a:pt x="2269" y="1089"/>
                    <a:pt x="2169" y="255"/>
                  </a:cubicBezTo>
                  <a:cubicBezTo>
                    <a:pt x="2152" y="84"/>
                    <a:pt x="2012" y="1"/>
                    <a:pt x="18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47" name="Google Shape;6947;p24"/>
            <p:cNvSpPr/>
            <p:nvPr/>
          </p:nvSpPr>
          <p:spPr>
            <a:xfrm>
              <a:off x="8637648" y="67938"/>
              <a:ext cx="105151" cy="98500"/>
            </a:xfrm>
            <a:custGeom>
              <a:avLst/>
              <a:gdLst/>
              <a:ahLst/>
              <a:cxnLst/>
              <a:rect l="l" t="t" r="r" b="b"/>
              <a:pathLst>
                <a:path w="3510" h="3288" extrusionOk="0">
                  <a:moveTo>
                    <a:pt x="1215" y="0"/>
                  </a:moveTo>
                  <a:cubicBezTo>
                    <a:pt x="1045" y="0"/>
                    <a:pt x="872" y="49"/>
                    <a:pt x="701" y="159"/>
                  </a:cubicBezTo>
                  <a:cubicBezTo>
                    <a:pt x="0" y="593"/>
                    <a:pt x="67" y="1527"/>
                    <a:pt x="634" y="2027"/>
                  </a:cubicBezTo>
                  <a:cubicBezTo>
                    <a:pt x="1201" y="2594"/>
                    <a:pt x="2068" y="2794"/>
                    <a:pt x="2802" y="3095"/>
                  </a:cubicBezTo>
                  <a:cubicBezTo>
                    <a:pt x="2836" y="3111"/>
                    <a:pt x="2869" y="3120"/>
                    <a:pt x="2898" y="3120"/>
                  </a:cubicBezTo>
                  <a:cubicBezTo>
                    <a:pt x="2927" y="3120"/>
                    <a:pt x="2952" y="3111"/>
                    <a:pt x="2969" y="3095"/>
                  </a:cubicBezTo>
                  <a:cubicBezTo>
                    <a:pt x="2996" y="3229"/>
                    <a:pt x="3094" y="3288"/>
                    <a:pt x="3196" y="3288"/>
                  </a:cubicBezTo>
                  <a:cubicBezTo>
                    <a:pt x="3347" y="3288"/>
                    <a:pt x="3509" y="3160"/>
                    <a:pt x="3469" y="2961"/>
                  </a:cubicBezTo>
                  <a:cubicBezTo>
                    <a:pt x="3354" y="2122"/>
                    <a:pt x="2333" y="0"/>
                    <a:pt x="12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48" name="Google Shape;6948;p24"/>
            <p:cNvSpPr/>
            <p:nvPr/>
          </p:nvSpPr>
          <p:spPr>
            <a:xfrm>
              <a:off x="8575701" y="196387"/>
              <a:ext cx="70969" cy="100657"/>
            </a:xfrm>
            <a:custGeom>
              <a:avLst/>
              <a:gdLst/>
              <a:ahLst/>
              <a:cxnLst/>
              <a:rect l="l" t="t" r="r" b="b"/>
              <a:pathLst>
                <a:path w="2369" h="3360" extrusionOk="0">
                  <a:moveTo>
                    <a:pt x="2030" y="1"/>
                  </a:moveTo>
                  <a:cubicBezTo>
                    <a:pt x="1975" y="1"/>
                    <a:pt x="1917" y="16"/>
                    <a:pt x="1868" y="41"/>
                  </a:cubicBezTo>
                  <a:cubicBezTo>
                    <a:pt x="1841" y="27"/>
                    <a:pt x="1807" y="19"/>
                    <a:pt x="1770" y="19"/>
                  </a:cubicBezTo>
                  <a:cubicBezTo>
                    <a:pt x="1719" y="19"/>
                    <a:pt x="1660" y="35"/>
                    <a:pt x="1601" y="74"/>
                  </a:cubicBezTo>
                  <a:cubicBezTo>
                    <a:pt x="1168" y="441"/>
                    <a:pt x="834" y="1175"/>
                    <a:pt x="567" y="1675"/>
                  </a:cubicBezTo>
                  <a:cubicBezTo>
                    <a:pt x="367" y="2076"/>
                    <a:pt x="0" y="2943"/>
                    <a:pt x="534" y="3243"/>
                  </a:cubicBezTo>
                  <a:cubicBezTo>
                    <a:pt x="679" y="3324"/>
                    <a:pt x="828" y="3359"/>
                    <a:pt x="973" y="3359"/>
                  </a:cubicBezTo>
                  <a:cubicBezTo>
                    <a:pt x="1431" y="3359"/>
                    <a:pt x="1858" y="3006"/>
                    <a:pt x="2035" y="2576"/>
                  </a:cubicBezTo>
                  <a:cubicBezTo>
                    <a:pt x="2335" y="1842"/>
                    <a:pt x="2368" y="941"/>
                    <a:pt x="2235" y="174"/>
                  </a:cubicBezTo>
                  <a:cubicBezTo>
                    <a:pt x="2214" y="47"/>
                    <a:pt x="2126" y="1"/>
                    <a:pt x="203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49" name="Google Shape;6949;p24"/>
            <p:cNvSpPr/>
            <p:nvPr/>
          </p:nvSpPr>
          <p:spPr>
            <a:xfrm>
              <a:off x="8407831" y="135937"/>
              <a:ext cx="107937" cy="91221"/>
            </a:xfrm>
            <a:custGeom>
              <a:avLst/>
              <a:gdLst/>
              <a:ahLst/>
              <a:cxnLst/>
              <a:rect l="l" t="t" r="r" b="b"/>
              <a:pathLst>
                <a:path w="3603" h="3045" extrusionOk="0">
                  <a:moveTo>
                    <a:pt x="1062" y="0"/>
                  </a:moveTo>
                  <a:cubicBezTo>
                    <a:pt x="936" y="0"/>
                    <a:pt x="814" y="28"/>
                    <a:pt x="701" y="91"/>
                  </a:cubicBezTo>
                  <a:cubicBezTo>
                    <a:pt x="0" y="458"/>
                    <a:pt x="267" y="1492"/>
                    <a:pt x="701" y="1992"/>
                  </a:cubicBezTo>
                  <a:cubicBezTo>
                    <a:pt x="1186" y="2568"/>
                    <a:pt x="2139" y="3006"/>
                    <a:pt x="2935" y="3006"/>
                  </a:cubicBezTo>
                  <a:cubicBezTo>
                    <a:pt x="3015" y="3006"/>
                    <a:pt x="3093" y="3002"/>
                    <a:pt x="3169" y="2993"/>
                  </a:cubicBezTo>
                  <a:cubicBezTo>
                    <a:pt x="3214" y="3026"/>
                    <a:pt x="3277" y="3045"/>
                    <a:pt x="3341" y="3045"/>
                  </a:cubicBezTo>
                  <a:cubicBezTo>
                    <a:pt x="3469" y="3045"/>
                    <a:pt x="3603" y="2971"/>
                    <a:pt x="3603" y="2793"/>
                  </a:cubicBezTo>
                  <a:cubicBezTo>
                    <a:pt x="3603" y="2025"/>
                    <a:pt x="3036" y="1358"/>
                    <a:pt x="2535" y="825"/>
                  </a:cubicBezTo>
                  <a:cubicBezTo>
                    <a:pt x="2211" y="500"/>
                    <a:pt x="1601" y="0"/>
                    <a:pt x="10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0" name="Google Shape;6950;p24"/>
            <p:cNvSpPr/>
            <p:nvPr/>
          </p:nvSpPr>
          <p:spPr>
            <a:xfrm>
              <a:off x="8393842" y="257556"/>
              <a:ext cx="62042" cy="109285"/>
            </a:xfrm>
            <a:custGeom>
              <a:avLst/>
              <a:gdLst/>
              <a:ahLst/>
              <a:cxnLst/>
              <a:rect l="l" t="t" r="r" b="b"/>
              <a:pathLst>
                <a:path w="2071" h="3648" extrusionOk="0">
                  <a:moveTo>
                    <a:pt x="934" y="0"/>
                  </a:moveTo>
                  <a:cubicBezTo>
                    <a:pt x="367" y="34"/>
                    <a:pt x="234" y="1201"/>
                    <a:pt x="167" y="1635"/>
                  </a:cubicBezTo>
                  <a:cubicBezTo>
                    <a:pt x="100" y="2269"/>
                    <a:pt x="0" y="3336"/>
                    <a:pt x="767" y="3603"/>
                  </a:cubicBezTo>
                  <a:cubicBezTo>
                    <a:pt x="856" y="3633"/>
                    <a:pt x="937" y="3648"/>
                    <a:pt x="1011" y="3648"/>
                  </a:cubicBezTo>
                  <a:cubicBezTo>
                    <a:pt x="2071" y="3648"/>
                    <a:pt x="1615" y="697"/>
                    <a:pt x="1334" y="167"/>
                  </a:cubicBezTo>
                  <a:cubicBezTo>
                    <a:pt x="1309" y="92"/>
                    <a:pt x="1247" y="54"/>
                    <a:pt x="1189" y="54"/>
                  </a:cubicBezTo>
                  <a:cubicBezTo>
                    <a:pt x="1170" y="54"/>
                    <a:pt x="1151" y="59"/>
                    <a:pt x="1134" y="67"/>
                  </a:cubicBezTo>
                  <a:cubicBezTo>
                    <a:pt x="1068" y="0"/>
                    <a:pt x="1034" y="0"/>
                    <a:pt x="9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1" name="Google Shape;6951;p24"/>
            <p:cNvSpPr/>
            <p:nvPr/>
          </p:nvSpPr>
          <p:spPr>
            <a:xfrm>
              <a:off x="8247930" y="217326"/>
              <a:ext cx="101316" cy="74115"/>
            </a:xfrm>
            <a:custGeom>
              <a:avLst/>
              <a:gdLst/>
              <a:ahLst/>
              <a:cxnLst/>
              <a:rect l="l" t="t" r="r" b="b"/>
              <a:pathLst>
                <a:path w="3382" h="2474" extrusionOk="0">
                  <a:moveTo>
                    <a:pt x="1013" y="0"/>
                  </a:moveTo>
                  <a:cubicBezTo>
                    <a:pt x="827" y="0"/>
                    <a:pt x="653" y="63"/>
                    <a:pt x="501" y="209"/>
                  </a:cubicBezTo>
                  <a:cubicBezTo>
                    <a:pt x="1" y="709"/>
                    <a:pt x="168" y="1477"/>
                    <a:pt x="668" y="1844"/>
                  </a:cubicBezTo>
                  <a:cubicBezTo>
                    <a:pt x="1235" y="2277"/>
                    <a:pt x="2036" y="2444"/>
                    <a:pt x="2703" y="2444"/>
                  </a:cubicBezTo>
                  <a:cubicBezTo>
                    <a:pt x="2770" y="2444"/>
                    <a:pt x="2836" y="2411"/>
                    <a:pt x="2870" y="2377"/>
                  </a:cubicBezTo>
                  <a:cubicBezTo>
                    <a:pt x="2914" y="2444"/>
                    <a:pt x="2988" y="2474"/>
                    <a:pt x="3065" y="2474"/>
                  </a:cubicBezTo>
                  <a:cubicBezTo>
                    <a:pt x="3218" y="2474"/>
                    <a:pt x="3381" y="2355"/>
                    <a:pt x="3337" y="2177"/>
                  </a:cubicBezTo>
                  <a:cubicBezTo>
                    <a:pt x="3142" y="1539"/>
                    <a:pt x="1933" y="0"/>
                    <a:pt x="10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2" name="Google Shape;6952;p24"/>
            <p:cNvSpPr/>
            <p:nvPr/>
          </p:nvSpPr>
          <p:spPr>
            <a:xfrm>
              <a:off x="8232952" y="330437"/>
              <a:ext cx="58986" cy="116984"/>
            </a:xfrm>
            <a:custGeom>
              <a:avLst/>
              <a:gdLst/>
              <a:ahLst/>
              <a:cxnLst/>
              <a:rect l="l" t="t" r="r" b="b"/>
              <a:pathLst>
                <a:path w="1969" h="3905" extrusionOk="0">
                  <a:moveTo>
                    <a:pt x="1087" y="1"/>
                  </a:moveTo>
                  <a:cubicBezTo>
                    <a:pt x="1024" y="1"/>
                    <a:pt x="960" y="25"/>
                    <a:pt x="901" y="69"/>
                  </a:cubicBezTo>
                  <a:cubicBezTo>
                    <a:pt x="835" y="69"/>
                    <a:pt x="734" y="102"/>
                    <a:pt x="668" y="202"/>
                  </a:cubicBezTo>
                  <a:cubicBezTo>
                    <a:pt x="301" y="736"/>
                    <a:pt x="201" y="1470"/>
                    <a:pt x="134" y="2070"/>
                  </a:cubicBezTo>
                  <a:cubicBezTo>
                    <a:pt x="67" y="2604"/>
                    <a:pt x="1" y="3471"/>
                    <a:pt x="534" y="3805"/>
                  </a:cubicBezTo>
                  <a:cubicBezTo>
                    <a:pt x="650" y="3874"/>
                    <a:pt x="762" y="3905"/>
                    <a:pt x="870" y="3905"/>
                  </a:cubicBezTo>
                  <a:cubicBezTo>
                    <a:pt x="1383" y="3905"/>
                    <a:pt x="1780" y="3212"/>
                    <a:pt x="1835" y="2771"/>
                  </a:cubicBezTo>
                  <a:cubicBezTo>
                    <a:pt x="1969" y="1904"/>
                    <a:pt x="1668" y="903"/>
                    <a:pt x="1302" y="136"/>
                  </a:cubicBezTo>
                  <a:cubicBezTo>
                    <a:pt x="1245" y="42"/>
                    <a:pt x="1168" y="1"/>
                    <a:pt x="10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3" name="Google Shape;6953;p24"/>
            <p:cNvSpPr/>
            <p:nvPr/>
          </p:nvSpPr>
          <p:spPr>
            <a:xfrm>
              <a:off x="8067179" y="341311"/>
              <a:ext cx="129836" cy="73815"/>
            </a:xfrm>
            <a:custGeom>
              <a:avLst/>
              <a:gdLst/>
              <a:ahLst/>
              <a:cxnLst/>
              <a:rect l="l" t="t" r="r" b="b"/>
              <a:pathLst>
                <a:path w="4334" h="2464" extrusionOk="0">
                  <a:moveTo>
                    <a:pt x="1418" y="1"/>
                  </a:moveTo>
                  <a:cubicBezTo>
                    <a:pt x="970" y="1"/>
                    <a:pt x="599" y="189"/>
                    <a:pt x="431" y="673"/>
                  </a:cubicBezTo>
                  <a:cubicBezTo>
                    <a:pt x="0" y="1807"/>
                    <a:pt x="1527" y="2463"/>
                    <a:pt x="2811" y="2463"/>
                  </a:cubicBezTo>
                  <a:cubicBezTo>
                    <a:pt x="3416" y="2463"/>
                    <a:pt x="3967" y="2317"/>
                    <a:pt x="4234" y="2008"/>
                  </a:cubicBezTo>
                  <a:cubicBezTo>
                    <a:pt x="4334" y="1874"/>
                    <a:pt x="4267" y="1674"/>
                    <a:pt x="4134" y="1574"/>
                  </a:cubicBezTo>
                  <a:cubicBezTo>
                    <a:pt x="3723" y="889"/>
                    <a:pt x="2389" y="1"/>
                    <a:pt x="1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4" name="Google Shape;6954;p24"/>
            <p:cNvSpPr/>
            <p:nvPr/>
          </p:nvSpPr>
          <p:spPr>
            <a:xfrm>
              <a:off x="8112052" y="482671"/>
              <a:ext cx="76961" cy="108776"/>
            </a:xfrm>
            <a:custGeom>
              <a:avLst/>
              <a:gdLst/>
              <a:ahLst/>
              <a:cxnLst/>
              <a:rect l="l" t="t" r="r" b="b"/>
              <a:pathLst>
                <a:path w="2569" h="3631" extrusionOk="0">
                  <a:moveTo>
                    <a:pt x="389" y="0"/>
                  </a:moveTo>
                  <a:cubicBezTo>
                    <a:pt x="208" y="0"/>
                    <a:pt x="73" y="190"/>
                    <a:pt x="100" y="358"/>
                  </a:cubicBezTo>
                  <a:cubicBezTo>
                    <a:pt x="67" y="391"/>
                    <a:pt x="67" y="424"/>
                    <a:pt x="34" y="491"/>
                  </a:cubicBezTo>
                  <a:cubicBezTo>
                    <a:pt x="0" y="1091"/>
                    <a:pt x="267" y="1825"/>
                    <a:pt x="501" y="2359"/>
                  </a:cubicBezTo>
                  <a:cubicBezTo>
                    <a:pt x="661" y="2840"/>
                    <a:pt x="1007" y="3630"/>
                    <a:pt x="1627" y="3630"/>
                  </a:cubicBezTo>
                  <a:cubicBezTo>
                    <a:pt x="1651" y="3630"/>
                    <a:pt x="1676" y="3629"/>
                    <a:pt x="1702" y="3627"/>
                  </a:cubicBezTo>
                  <a:cubicBezTo>
                    <a:pt x="2469" y="3560"/>
                    <a:pt x="2569" y="2659"/>
                    <a:pt x="2335" y="2059"/>
                  </a:cubicBezTo>
                  <a:cubicBezTo>
                    <a:pt x="1968" y="1292"/>
                    <a:pt x="1268" y="424"/>
                    <a:pt x="501" y="24"/>
                  </a:cubicBezTo>
                  <a:cubicBezTo>
                    <a:pt x="462" y="7"/>
                    <a:pt x="425" y="0"/>
                    <a:pt x="38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5" name="Google Shape;6955;p24"/>
            <p:cNvSpPr/>
            <p:nvPr/>
          </p:nvSpPr>
          <p:spPr>
            <a:xfrm>
              <a:off x="7994148" y="541833"/>
              <a:ext cx="103593" cy="72228"/>
            </a:xfrm>
            <a:custGeom>
              <a:avLst/>
              <a:gdLst/>
              <a:ahLst/>
              <a:cxnLst/>
              <a:rect l="l" t="t" r="r" b="b"/>
              <a:pathLst>
                <a:path w="3458" h="2411" extrusionOk="0">
                  <a:moveTo>
                    <a:pt x="2635" y="0"/>
                  </a:moveTo>
                  <a:cubicBezTo>
                    <a:pt x="2331" y="0"/>
                    <a:pt x="2006" y="56"/>
                    <a:pt x="1868" y="84"/>
                  </a:cubicBezTo>
                  <a:cubicBezTo>
                    <a:pt x="1068" y="251"/>
                    <a:pt x="0" y="617"/>
                    <a:pt x="34" y="1585"/>
                  </a:cubicBezTo>
                  <a:cubicBezTo>
                    <a:pt x="56" y="2190"/>
                    <a:pt x="357" y="2410"/>
                    <a:pt x="767" y="2410"/>
                  </a:cubicBezTo>
                  <a:cubicBezTo>
                    <a:pt x="1602" y="2410"/>
                    <a:pt x="2890" y="1498"/>
                    <a:pt x="3203" y="1051"/>
                  </a:cubicBezTo>
                  <a:cubicBezTo>
                    <a:pt x="3303" y="884"/>
                    <a:pt x="3203" y="718"/>
                    <a:pt x="3069" y="684"/>
                  </a:cubicBezTo>
                  <a:cubicBezTo>
                    <a:pt x="3136" y="651"/>
                    <a:pt x="3169" y="617"/>
                    <a:pt x="3203" y="584"/>
                  </a:cubicBezTo>
                  <a:cubicBezTo>
                    <a:pt x="3457" y="114"/>
                    <a:pt x="3067" y="0"/>
                    <a:pt x="26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6" name="Google Shape;6956;p24"/>
            <p:cNvSpPr/>
            <p:nvPr/>
          </p:nvSpPr>
          <p:spPr>
            <a:xfrm>
              <a:off x="8060080" y="655214"/>
              <a:ext cx="124533" cy="86367"/>
            </a:xfrm>
            <a:custGeom>
              <a:avLst/>
              <a:gdLst/>
              <a:ahLst/>
              <a:cxnLst/>
              <a:rect l="l" t="t" r="r" b="b"/>
              <a:pathLst>
                <a:path w="4157" h="2883" extrusionOk="0">
                  <a:moveTo>
                    <a:pt x="466" y="1"/>
                  </a:moveTo>
                  <a:cubicBezTo>
                    <a:pt x="455" y="1"/>
                    <a:pt x="445" y="1"/>
                    <a:pt x="434" y="1"/>
                  </a:cubicBezTo>
                  <a:cubicBezTo>
                    <a:pt x="234" y="1"/>
                    <a:pt x="134" y="202"/>
                    <a:pt x="168" y="335"/>
                  </a:cubicBezTo>
                  <a:cubicBezTo>
                    <a:pt x="68" y="402"/>
                    <a:pt x="1" y="502"/>
                    <a:pt x="68" y="635"/>
                  </a:cubicBezTo>
                  <a:cubicBezTo>
                    <a:pt x="262" y="1248"/>
                    <a:pt x="1410" y="2883"/>
                    <a:pt x="2347" y="2883"/>
                  </a:cubicBezTo>
                  <a:cubicBezTo>
                    <a:pt x="2532" y="2883"/>
                    <a:pt x="2710" y="2819"/>
                    <a:pt x="2870" y="2670"/>
                  </a:cubicBezTo>
                  <a:cubicBezTo>
                    <a:pt x="4157" y="1515"/>
                    <a:pt x="1461" y="1"/>
                    <a:pt x="4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7" name="Google Shape;6957;p24"/>
            <p:cNvSpPr/>
            <p:nvPr/>
          </p:nvSpPr>
          <p:spPr>
            <a:xfrm>
              <a:off x="7973149" y="700567"/>
              <a:ext cx="92958" cy="72767"/>
            </a:xfrm>
            <a:custGeom>
              <a:avLst/>
              <a:gdLst/>
              <a:ahLst/>
              <a:cxnLst/>
              <a:rect l="l" t="t" r="r" b="b"/>
              <a:pathLst>
                <a:path w="3103" h="2429" extrusionOk="0">
                  <a:moveTo>
                    <a:pt x="2718" y="1"/>
                  </a:moveTo>
                  <a:cubicBezTo>
                    <a:pt x="2684" y="1"/>
                    <a:pt x="2645" y="8"/>
                    <a:pt x="2603" y="22"/>
                  </a:cubicBezTo>
                  <a:cubicBezTo>
                    <a:pt x="2102" y="222"/>
                    <a:pt x="1502" y="189"/>
                    <a:pt x="1001" y="422"/>
                  </a:cubicBezTo>
                  <a:cubicBezTo>
                    <a:pt x="434" y="689"/>
                    <a:pt x="1" y="1323"/>
                    <a:pt x="101" y="1923"/>
                  </a:cubicBezTo>
                  <a:cubicBezTo>
                    <a:pt x="185" y="2302"/>
                    <a:pt x="535" y="2429"/>
                    <a:pt x="890" y="2429"/>
                  </a:cubicBezTo>
                  <a:cubicBezTo>
                    <a:pt x="1098" y="2429"/>
                    <a:pt x="1308" y="2385"/>
                    <a:pt x="1468" y="2324"/>
                  </a:cubicBezTo>
                  <a:cubicBezTo>
                    <a:pt x="2169" y="2057"/>
                    <a:pt x="2669" y="1423"/>
                    <a:pt x="2936" y="722"/>
                  </a:cubicBezTo>
                  <a:cubicBezTo>
                    <a:pt x="2970" y="656"/>
                    <a:pt x="3003" y="622"/>
                    <a:pt x="3036" y="589"/>
                  </a:cubicBezTo>
                  <a:cubicBezTo>
                    <a:pt x="3103" y="456"/>
                    <a:pt x="3036" y="289"/>
                    <a:pt x="2936" y="222"/>
                  </a:cubicBezTo>
                  <a:cubicBezTo>
                    <a:pt x="2910" y="91"/>
                    <a:pt x="2843" y="1"/>
                    <a:pt x="27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8" name="Google Shape;6958;p24"/>
            <p:cNvSpPr/>
            <p:nvPr/>
          </p:nvSpPr>
          <p:spPr>
            <a:xfrm>
              <a:off x="8035666" y="770962"/>
              <a:ext cx="91400" cy="114438"/>
            </a:xfrm>
            <a:custGeom>
              <a:avLst/>
              <a:gdLst/>
              <a:ahLst/>
              <a:cxnLst/>
              <a:rect l="l" t="t" r="r" b="b"/>
              <a:pathLst>
                <a:path w="3051" h="3820" extrusionOk="0">
                  <a:moveTo>
                    <a:pt x="897" y="1"/>
                  </a:moveTo>
                  <a:cubicBezTo>
                    <a:pt x="803" y="1"/>
                    <a:pt x="724" y="58"/>
                    <a:pt x="682" y="140"/>
                  </a:cubicBezTo>
                  <a:cubicBezTo>
                    <a:pt x="582" y="140"/>
                    <a:pt x="516" y="207"/>
                    <a:pt x="449" y="307"/>
                  </a:cubicBezTo>
                  <a:cubicBezTo>
                    <a:pt x="138" y="1178"/>
                    <a:pt x="1" y="3819"/>
                    <a:pt x="1391" y="3819"/>
                  </a:cubicBezTo>
                  <a:cubicBezTo>
                    <a:pt x="1491" y="3819"/>
                    <a:pt x="1600" y="3805"/>
                    <a:pt x="1716" y="3776"/>
                  </a:cubicBezTo>
                  <a:cubicBezTo>
                    <a:pt x="3051" y="3443"/>
                    <a:pt x="1616" y="574"/>
                    <a:pt x="1083" y="74"/>
                  </a:cubicBezTo>
                  <a:cubicBezTo>
                    <a:pt x="1019" y="23"/>
                    <a:pt x="955" y="1"/>
                    <a:pt x="89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59" name="Google Shape;6959;p24"/>
            <p:cNvSpPr/>
            <p:nvPr/>
          </p:nvSpPr>
          <p:spPr>
            <a:xfrm>
              <a:off x="8357866" y="-21239"/>
              <a:ext cx="718531" cy="965410"/>
            </a:xfrm>
            <a:custGeom>
              <a:avLst/>
              <a:gdLst/>
              <a:ahLst/>
              <a:cxnLst/>
              <a:rect l="l" t="t" r="r" b="b"/>
              <a:pathLst>
                <a:path w="23985" h="32226" extrusionOk="0">
                  <a:moveTo>
                    <a:pt x="22483" y="1"/>
                  </a:moveTo>
                  <a:cubicBezTo>
                    <a:pt x="22350" y="3136"/>
                    <a:pt x="19814" y="6072"/>
                    <a:pt x="17713" y="7940"/>
                  </a:cubicBezTo>
                  <a:cubicBezTo>
                    <a:pt x="12809" y="12143"/>
                    <a:pt x="6872" y="14711"/>
                    <a:pt x="2435" y="19581"/>
                  </a:cubicBezTo>
                  <a:cubicBezTo>
                    <a:pt x="1601" y="20515"/>
                    <a:pt x="0" y="22750"/>
                    <a:pt x="2302" y="23084"/>
                  </a:cubicBezTo>
                  <a:cubicBezTo>
                    <a:pt x="2370" y="23096"/>
                    <a:pt x="2440" y="23102"/>
                    <a:pt x="2514" y="23102"/>
                  </a:cubicBezTo>
                  <a:cubicBezTo>
                    <a:pt x="3843" y="23102"/>
                    <a:pt x="5987" y="21179"/>
                    <a:pt x="6872" y="20515"/>
                  </a:cubicBezTo>
                  <a:cubicBezTo>
                    <a:pt x="10341" y="17713"/>
                    <a:pt x="13143" y="13510"/>
                    <a:pt x="17112" y="11442"/>
                  </a:cubicBezTo>
                  <a:lnTo>
                    <a:pt x="17112" y="11442"/>
                  </a:lnTo>
                  <a:cubicBezTo>
                    <a:pt x="16779" y="12009"/>
                    <a:pt x="16312" y="12576"/>
                    <a:pt x="15945" y="13177"/>
                  </a:cubicBezTo>
                  <a:cubicBezTo>
                    <a:pt x="13843" y="15979"/>
                    <a:pt x="11875" y="18881"/>
                    <a:pt x="9774" y="21816"/>
                  </a:cubicBezTo>
                  <a:cubicBezTo>
                    <a:pt x="8606" y="23317"/>
                    <a:pt x="7572" y="25052"/>
                    <a:pt x="6405" y="26686"/>
                  </a:cubicBezTo>
                  <a:cubicBezTo>
                    <a:pt x="5683" y="27813"/>
                    <a:pt x="4710" y="29265"/>
                    <a:pt x="5980" y="29265"/>
                  </a:cubicBezTo>
                  <a:cubicBezTo>
                    <a:pt x="6176" y="29265"/>
                    <a:pt x="6426" y="29231"/>
                    <a:pt x="6738" y="29155"/>
                  </a:cubicBezTo>
                  <a:cubicBezTo>
                    <a:pt x="9073" y="28688"/>
                    <a:pt x="11408" y="24585"/>
                    <a:pt x="12676" y="22717"/>
                  </a:cubicBezTo>
                  <a:cubicBezTo>
                    <a:pt x="14444" y="19948"/>
                    <a:pt x="17613" y="15645"/>
                    <a:pt x="19448" y="13177"/>
                  </a:cubicBezTo>
                  <a:lnTo>
                    <a:pt x="19448" y="13177"/>
                  </a:lnTo>
                  <a:cubicBezTo>
                    <a:pt x="18647" y="16212"/>
                    <a:pt x="17112" y="19114"/>
                    <a:pt x="15845" y="21916"/>
                  </a:cubicBezTo>
                  <a:cubicBezTo>
                    <a:pt x="14911" y="23784"/>
                    <a:pt x="9874" y="30556"/>
                    <a:pt x="11742" y="32157"/>
                  </a:cubicBezTo>
                  <a:cubicBezTo>
                    <a:pt x="11854" y="32203"/>
                    <a:pt x="11970" y="32225"/>
                    <a:pt x="12088" y="32225"/>
                  </a:cubicBezTo>
                  <a:cubicBezTo>
                    <a:pt x="13756" y="32225"/>
                    <a:pt x="15929" y="27842"/>
                    <a:pt x="17112" y="25786"/>
                  </a:cubicBezTo>
                  <a:cubicBezTo>
                    <a:pt x="18647" y="22984"/>
                    <a:pt x="20115" y="20082"/>
                    <a:pt x="21049" y="17079"/>
                  </a:cubicBezTo>
                  <a:cubicBezTo>
                    <a:pt x="22316" y="12876"/>
                    <a:pt x="23984" y="5938"/>
                    <a:pt x="23284" y="1502"/>
                  </a:cubicBezTo>
                  <a:lnTo>
                    <a:pt x="22483" y="1"/>
                  </a:lnTo>
                  <a:close/>
                </a:path>
              </a:pathLst>
            </a:custGeom>
            <a:solidFill>
              <a:srgbClr val="489B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0" name="Google Shape;6960;p24"/>
            <p:cNvSpPr/>
            <p:nvPr/>
          </p:nvSpPr>
          <p:spPr>
            <a:xfrm>
              <a:off x="8957392" y="263547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1" name="Google Shape;6961;p24"/>
            <p:cNvSpPr/>
            <p:nvPr/>
          </p:nvSpPr>
          <p:spPr>
            <a:xfrm>
              <a:off x="8920427" y="339484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701" y="534"/>
                    <a:pt x="701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2" name="Google Shape;6962;p24"/>
            <p:cNvSpPr/>
            <p:nvPr/>
          </p:nvSpPr>
          <p:spPr>
            <a:xfrm>
              <a:off x="8871450" y="355480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1" y="0"/>
                    <a:pt x="1" y="501"/>
                    <a:pt x="334" y="501"/>
                  </a:cubicBezTo>
                  <a:cubicBezTo>
                    <a:pt x="668" y="501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3" name="Google Shape;6963;p24"/>
            <p:cNvSpPr/>
            <p:nvPr/>
          </p:nvSpPr>
          <p:spPr>
            <a:xfrm>
              <a:off x="8829482" y="433424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4" name="Google Shape;6964;p24"/>
            <p:cNvSpPr/>
            <p:nvPr/>
          </p:nvSpPr>
          <p:spPr>
            <a:xfrm>
              <a:off x="8787515" y="451397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34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5" name="Google Shape;6965;p24"/>
            <p:cNvSpPr/>
            <p:nvPr/>
          </p:nvSpPr>
          <p:spPr>
            <a:xfrm>
              <a:off x="8776521" y="525327"/>
              <a:ext cx="20042" cy="16027"/>
            </a:xfrm>
            <a:custGeom>
              <a:avLst/>
              <a:gdLst/>
              <a:ahLst/>
              <a:cxnLst/>
              <a:rect l="l" t="t" r="r" b="b"/>
              <a:pathLst>
                <a:path w="669" h="535" extrusionOk="0">
                  <a:moveTo>
                    <a:pt x="334" y="1"/>
                  </a:moveTo>
                  <a:cubicBezTo>
                    <a:pt x="1" y="1"/>
                    <a:pt x="1" y="535"/>
                    <a:pt x="334" y="535"/>
                  </a:cubicBezTo>
                  <a:cubicBezTo>
                    <a:pt x="668" y="535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6" name="Google Shape;6966;p24"/>
            <p:cNvSpPr/>
            <p:nvPr/>
          </p:nvSpPr>
          <p:spPr>
            <a:xfrm>
              <a:off x="8729581" y="541324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7" y="501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7" name="Google Shape;6967;p24"/>
            <p:cNvSpPr/>
            <p:nvPr/>
          </p:nvSpPr>
          <p:spPr>
            <a:xfrm>
              <a:off x="8721583" y="614265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5"/>
                    <a:pt x="334" y="535"/>
                  </a:cubicBezTo>
                  <a:cubicBezTo>
                    <a:pt x="667" y="535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8" name="Google Shape;6968;p24"/>
            <p:cNvSpPr/>
            <p:nvPr/>
          </p:nvSpPr>
          <p:spPr>
            <a:xfrm>
              <a:off x="8677609" y="622263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69" name="Google Shape;6969;p24"/>
            <p:cNvSpPr/>
            <p:nvPr/>
          </p:nvSpPr>
          <p:spPr>
            <a:xfrm>
              <a:off x="8679616" y="680227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0" y="0"/>
                    <a:pt x="0" y="501"/>
                    <a:pt x="334" y="501"/>
                  </a:cubicBezTo>
                  <a:cubicBezTo>
                    <a:pt x="667" y="501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0" name="Google Shape;6970;p24"/>
            <p:cNvSpPr/>
            <p:nvPr/>
          </p:nvSpPr>
          <p:spPr>
            <a:xfrm>
              <a:off x="8627643" y="690202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5"/>
                    <a:pt x="334" y="535"/>
                  </a:cubicBezTo>
                  <a:cubicBezTo>
                    <a:pt x="668" y="535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1" name="Google Shape;6971;p24"/>
            <p:cNvSpPr/>
            <p:nvPr/>
          </p:nvSpPr>
          <p:spPr>
            <a:xfrm>
              <a:off x="8627643" y="748166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1" y="1"/>
                    <a:pt x="1" y="501"/>
                    <a:pt x="334" y="501"/>
                  </a:cubicBezTo>
                  <a:cubicBezTo>
                    <a:pt x="668" y="501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2" name="Google Shape;6972;p24"/>
            <p:cNvSpPr/>
            <p:nvPr/>
          </p:nvSpPr>
          <p:spPr>
            <a:xfrm>
              <a:off x="8582680" y="753168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3" name="Google Shape;6973;p24"/>
            <p:cNvSpPr/>
            <p:nvPr/>
          </p:nvSpPr>
          <p:spPr>
            <a:xfrm>
              <a:off x="8569680" y="808137"/>
              <a:ext cx="20042" cy="15997"/>
            </a:xfrm>
            <a:custGeom>
              <a:avLst/>
              <a:gdLst/>
              <a:ahLst/>
              <a:cxnLst/>
              <a:rect l="l" t="t" r="r" b="b"/>
              <a:pathLst>
                <a:path w="669" h="534" extrusionOk="0">
                  <a:moveTo>
                    <a:pt x="335" y="0"/>
                  </a:moveTo>
                  <a:cubicBezTo>
                    <a:pt x="1" y="0"/>
                    <a:pt x="1" y="534"/>
                    <a:pt x="335" y="534"/>
                  </a:cubicBezTo>
                  <a:cubicBezTo>
                    <a:pt x="668" y="534"/>
                    <a:pt x="668" y="0"/>
                    <a:pt x="3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4" name="Google Shape;6974;p24"/>
            <p:cNvSpPr/>
            <p:nvPr/>
          </p:nvSpPr>
          <p:spPr>
            <a:xfrm>
              <a:off x="8530738" y="824103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7" y="501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5" name="Google Shape;6975;p24"/>
            <p:cNvSpPr/>
            <p:nvPr/>
          </p:nvSpPr>
          <p:spPr>
            <a:xfrm>
              <a:off x="8889453" y="252553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7" y="534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6" name="Google Shape;6976;p24"/>
            <p:cNvSpPr/>
            <p:nvPr/>
          </p:nvSpPr>
          <p:spPr>
            <a:xfrm>
              <a:off x="8829482" y="305514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1" y="0"/>
                    <a:pt x="1" y="501"/>
                    <a:pt x="334" y="501"/>
                  </a:cubicBezTo>
                  <a:cubicBezTo>
                    <a:pt x="668" y="501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7" name="Google Shape;6977;p24"/>
            <p:cNvSpPr/>
            <p:nvPr/>
          </p:nvSpPr>
          <p:spPr>
            <a:xfrm>
              <a:off x="8771549" y="310517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7" y="534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8" name="Google Shape;6978;p24"/>
            <p:cNvSpPr/>
            <p:nvPr/>
          </p:nvSpPr>
          <p:spPr>
            <a:xfrm>
              <a:off x="8750550" y="360483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79" name="Google Shape;6979;p24"/>
            <p:cNvSpPr/>
            <p:nvPr/>
          </p:nvSpPr>
          <p:spPr>
            <a:xfrm>
              <a:off x="8682611" y="368451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7" y="501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0" name="Google Shape;6980;p24"/>
            <p:cNvSpPr/>
            <p:nvPr/>
          </p:nvSpPr>
          <p:spPr>
            <a:xfrm>
              <a:off x="8674613" y="417428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1" name="Google Shape;6981;p24"/>
            <p:cNvSpPr/>
            <p:nvPr/>
          </p:nvSpPr>
          <p:spPr>
            <a:xfrm>
              <a:off x="8619645" y="423419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1"/>
                  </a:moveTo>
                  <a:cubicBezTo>
                    <a:pt x="1" y="1"/>
                    <a:pt x="1" y="501"/>
                    <a:pt x="334" y="501"/>
                  </a:cubicBezTo>
                  <a:cubicBezTo>
                    <a:pt x="668" y="501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2" name="Google Shape;6982;p24"/>
            <p:cNvSpPr/>
            <p:nvPr/>
          </p:nvSpPr>
          <p:spPr>
            <a:xfrm>
              <a:off x="8616650" y="483360"/>
              <a:ext cx="21030" cy="16027"/>
            </a:xfrm>
            <a:custGeom>
              <a:avLst/>
              <a:gdLst/>
              <a:ahLst/>
              <a:cxnLst/>
              <a:rect l="l" t="t" r="r" b="b"/>
              <a:pathLst>
                <a:path w="702" h="535" extrusionOk="0">
                  <a:moveTo>
                    <a:pt x="334" y="1"/>
                  </a:moveTo>
                  <a:cubicBezTo>
                    <a:pt x="1" y="1"/>
                    <a:pt x="1" y="535"/>
                    <a:pt x="334" y="535"/>
                  </a:cubicBezTo>
                  <a:cubicBezTo>
                    <a:pt x="701" y="535"/>
                    <a:pt x="701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3" name="Google Shape;6983;p24"/>
            <p:cNvSpPr/>
            <p:nvPr/>
          </p:nvSpPr>
          <p:spPr>
            <a:xfrm>
              <a:off x="8559705" y="472396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4" name="Google Shape;6984;p24"/>
            <p:cNvSpPr/>
            <p:nvPr/>
          </p:nvSpPr>
          <p:spPr>
            <a:xfrm>
              <a:off x="8553714" y="530330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701" y="534"/>
                    <a:pt x="701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5" name="Google Shape;6985;p24"/>
            <p:cNvSpPr/>
            <p:nvPr/>
          </p:nvSpPr>
          <p:spPr>
            <a:xfrm>
              <a:off x="8493743" y="527334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6" name="Google Shape;6986;p24"/>
            <p:cNvSpPr/>
            <p:nvPr/>
          </p:nvSpPr>
          <p:spPr>
            <a:xfrm>
              <a:off x="8501741" y="585298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7" name="Google Shape;6987;p24"/>
            <p:cNvSpPr/>
            <p:nvPr/>
          </p:nvSpPr>
          <p:spPr>
            <a:xfrm>
              <a:off x="8446803" y="569302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667" y="534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8" name="Google Shape;6988;p24"/>
            <p:cNvSpPr/>
            <p:nvPr/>
          </p:nvSpPr>
          <p:spPr>
            <a:xfrm>
              <a:off x="8422809" y="630261"/>
              <a:ext cx="21000" cy="15009"/>
            </a:xfrm>
            <a:custGeom>
              <a:avLst/>
              <a:gdLst/>
              <a:ahLst/>
              <a:cxnLst/>
              <a:rect l="l" t="t" r="r" b="b"/>
              <a:pathLst>
                <a:path w="701" h="501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701" y="501"/>
                    <a:pt x="701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89" name="Google Shape;6989;p24"/>
            <p:cNvSpPr/>
            <p:nvPr/>
          </p:nvSpPr>
          <p:spPr>
            <a:xfrm>
              <a:off x="8947416" y="412425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667" y="534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0" name="Google Shape;6990;p24"/>
            <p:cNvSpPr/>
            <p:nvPr/>
          </p:nvSpPr>
          <p:spPr>
            <a:xfrm>
              <a:off x="8952389" y="486385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1" y="0"/>
                    <a:pt x="1" y="500"/>
                    <a:pt x="334" y="500"/>
                  </a:cubicBezTo>
                  <a:cubicBezTo>
                    <a:pt x="668" y="500"/>
                    <a:pt x="668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1" name="Google Shape;6991;p24"/>
            <p:cNvSpPr/>
            <p:nvPr/>
          </p:nvSpPr>
          <p:spPr>
            <a:xfrm>
              <a:off x="8902424" y="506366"/>
              <a:ext cx="20042" cy="15997"/>
            </a:xfrm>
            <a:custGeom>
              <a:avLst/>
              <a:gdLst/>
              <a:ahLst/>
              <a:cxnLst/>
              <a:rect l="l" t="t" r="r" b="b"/>
              <a:pathLst>
                <a:path w="669" h="534" extrusionOk="0">
                  <a:moveTo>
                    <a:pt x="335" y="0"/>
                  </a:moveTo>
                  <a:cubicBezTo>
                    <a:pt x="1" y="34"/>
                    <a:pt x="1" y="534"/>
                    <a:pt x="335" y="534"/>
                  </a:cubicBezTo>
                  <a:cubicBezTo>
                    <a:pt x="668" y="534"/>
                    <a:pt x="668" y="0"/>
                    <a:pt x="3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2" name="Google Shape;6992;p24"/>
            <p:cNvSpPr/>
            <p:nvPr/>
          </p:nvSpPr>
          <p:spPr>
            <a:xfrm>
              <a:off x="8912429" y="580296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67" y="1"/>
                  </a:moveTo>
                  <a:cubicBezTo>
                    <a:pt x="1" y="1"/>
                    <a:pt x="1" y="534"/>
                    <a:pt x="367" y="534"/>
                  </a:cubicBezTo>
                  <a:cubicBezTo>
                    <a:pt x="701" y="534"/>
                    <a:pt x="701" y="1"/>
                    <a:pt x="3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3" name="Google Shape;6993;p24"/>
            <p:cNvSpPr/>
            <p:nvPr/>
          </p:nvSpPr>
          <p:spPr>
            <a:xfrm>
              <a:off x="8863452" y="601294"/>
              <a:ext cx="20042" cy="15997"/>
            </a:xfrm>
            <a:custGeom>
              <a:avLst/>
              <a:gdLst/>
              <a:ahLst/>
              <a:cxnLst/>
              <a:rect l="l" t="t" r="r" b="b"/>
              <a:pathLst>
                <a:path w="669" h="534" extrusionOk="0">
                  <a:moveTo>
                    <a:pt x="335" y="0"/>
                  </a:moveTo>
                  <a:cubicBezTo>
                    <a:pt x="1" y="0"/>
                    <a:pt x="1" y="534"/>
                    <a:pt x="335" y="534"/>
                  </a:cubicBezTo>
                  <a:cubicBezTo>
                    <a:pt x="668" y="534"/>
                    <a:pt x="668" y="0"/>
                    <a:pt x="3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4" name="Google Shape;6994;p24"/>
            <p:cNvSpPr/>
            <p:nvPr/>
          </p:nvSpPr>
          <p:spPr>
            <a:xfrm>
              <a:off x="8876452" y="661235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5" name="Google Shape;6995;p24"/>
            <p:cNvSpPr/>
            <p:nvPr/>
          </p:nvSpPr>
          <p:spPr>
            <a:xfrm>
              <a:off x="8821484" y="680227"/>
              <a:ext cx="20042" cy="15009"/>
            </a:xfrm>
            <a:custGeom>
              <a:avLst/>
              <a:gdLst/>
              <a:ahLst/>
              <a:cxnLst/>
              <a:rect l="l" t="t" r="r" b="b"/>
              <a:pathLst>
                <a:path w="669" h="501" extrusionOk="0">
                  <a:moveTo>
                    <a:pt x="335" y="0"/>
                  </a:moveTo>
                  <a:cubicBezTo>
                    <a:pt x="1" y="0"/>
                    <a:pt x="1" y="501"/>
                    <a:pt x="335" y="501"/>
                  </a:cubicBezTo>
                  <a:cubicBezTo>
                    <a:pt x="668" y="501"/>
                    <a:pt x="668" y="0"/>
                    <a:pt x="3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6" name="Google Shape;6996;p24"/>
            <p:cNvSpPr/>
            <p:nvPr/>
          </p:nvSpPr>
          <p:spPr>
            <a:xfrm>
              <a:off x="8831489" y="742175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7" name="Google Shape;6997;p24"/>
            <p:cNvSpPr/>
            <p:nvPr/>
          </p:nvSpPr>
          <p:spPr>
            <a:xfrm>
              <a:off x="8781524" y="745170"/>
              <a:ext cx="21030" cy="16027"/>
            </a:xfrm>
            <a:custGeom>
              <a:avLst/>
              <a:gdLst/>
              <a:ahLst/>
              <a:cxnLst/>
              <a:rect l="l" t="t" r="r" b="b"/>
              <a:pathLst>
                <a:path w="702" h="535" extrusionOk="0">
                  <a:moveTo>
                    <a:pt x="368" y="1"/>
                  </a:moveTo>
                  <a:cubicBezTo>
                    <a:pt x="1" y="1"/>
                    <a:pt x="1" y="534"/>
                    <a:pt x="368" y="534"/>
                  </a:cubicBezTo>
                  <a:cubicBezTo>
                    <a:pt x="701" y="534"/>
                    <a:pt x="701" y="1"/>
                    <a:pt x="3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8" name="Google Shape;6998;p24"/>
            <p:cNvSpPr/>
            <p:nvPr/>
          </p:nvSpPr>
          <p:spPr>
            <a:xfrm>
              <a:off x="8784519" y="821107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999" name="Google Shape;6999;p24"/>
            <p:cNvSpPr/>
            <p:nvPr/>
          </p:nvSpPr>
          <p:spPr>
            <a:xfrm>
              <a:off x="8732577" y="826110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667" y="534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00" name="Google Shape;7000;p24"/>
            <p:cNvSpPr/>
            <p:nvPr/>
          </p:nvSpPr>
          <p:spPr>
            <a:xfrm>
              <a:off x="8718588" y="900040"/>
              <a:ext cx="21000" cy="15039"/>
            </a:xfrm>
            <a:custGeom>
              <a:avLst/>
              <a:gdLst/>
              <a:ahLst/>
              <a:cxnLst/>
              <a:rect l="l" t="t" r="r" b="b"/>
              <a:pathLst>
                <a:path w="701" h="502" extrusionOk="0">
                  <a:moveTo>
                    <a:pt x="367" y="1"/>
                  </a:moveTo>
                  <a:cubicBezTo>
                    <a:pt x="0" y="1"/>
                    <a:pt x="0" y="501"/>
                    <a:pt x="367" y="501"/>
                  </a:cubicBezTo>
                  <a:cubicBezTo>
                    <a:pt x="701" y="501"/>
                    <a:pt x="701" y="1"/>
                    <a:pt x="3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01" name="Google Shape;7001;p24"/>
            <p:cNvSpPr/>
            <p:nvPr/>
          </p:nvSpPr>
          <p:spPr>
            <a:xfrm>
              <a:off x="8967397" y="357457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67" y="1"/>
                  </a:moveTo>
                  <a:cubicBezTo>
                    <a:pt x="0" y="1"/>
                    <a:pt x="0" y="535"/>
                    <a:pt x="367" y="535"/>
                  </a:cubicBezTo>
                  <a:cubicBezTo>
                    <a:pt x="701" y="535"/>
                    <a:pt x="701" y="1"/>
                    <a:pt x="3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02" name="Google Shape;7002;p24"/>
            <p:cNvSpPr/>
            <p:nvPr/>
          </p:nvSpPr>
          <p:spPr>
            <a:xfrm>
              <a:off x="8947416" y="195608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0" y="0"/>
                    <a:pt x="0" y="500"/>
                    <a:pt x="334" y="500"/>
                  </a:cubicBezTo>
                  <a:cubicBezTo>
                    <a:pt x="667" y="500"/>
                    <a:pt x="667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03" name="Google Shape;7003;p24"/>
            <p:cNvSpPr/>
            <p:nvPr/>
          </p:nvSpPr>
          <p:spPr>
            <a:xfrm>
              <a:off x="9017362" y="226582"/>
              <a:ext cx="21000" cy="15997"/>
            </a:xfrm>
            <a:custGeom>
              <a:avLst/>
              <a:gdLst/>
              <a:ahLst/>
              <a:cxnLst/>
              <a:rect l="l" t="t" r="r" b="b"/>
              <a:pathLst>
                <a:path w="701" h="534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701" y="534"/>
                    <a:pt x="701" y="0"/>
                    <a:pt x="3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04" name="Google Shape;7004;p24"/>
            <p:cNvSpPr/>
            <p:nvPr/>
          </p:nvSpPr>
          <p:spPr>
            <a:xfrm>
              <a:off x="8996363" y="147619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1"/>
                  </a:moveTo>
                  <a:cubicBezTo>
                    <a:pt x="1" y="1"/>
                    <a:pt x="1" y="535"/>
                    <a:pt x="334" y="535"/>
                  </a:cubicBezTo>
                  <a:cubicBezTo>
                    <a:pt x="701" y="535"/>
                    <a:pt x="701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05" name="Google Shape;7005;p24"/>
            <p:cNvSpPr/>
            <p:nvPr/>
          </p:nvSpPr>
          <p:spPr>
            <a:xfrm>
              <a:off x="9023353" y="119641"/>
              <a:ext cx="20012" cy="15039"/>
            </a:xfrm>
            <a:custGeom>
              <a:avLst/>
              <a:gdLst/>
              <a:ahLst/>
              <a:cxnLst/>
              <a:rect l="l" t="t" r="r" b="b"/>
              <a:pathLst>
                <a:path w="668" h="502" extrusionOk="0">
                  <a:moveTo>
                    <a:pt x="334" y="1"/>
                  </a:moveTo>
                  <a:cubicBezTo>
                    <a:pt x="0" y="1"/>
                    <a:pt x="0" y="501"/>
                    <a:pt x="334" y="501"/>
                  </a:cubicBezTo>
                  <a:cubicBezTo>
                    <a:pt x="667" y="501"/>
                    <a:pt x="667" y="1"/>
                    <a:pt x="3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006" name="Google Shape;7006;p24"/>
          <p:cNvGrpSpPr/>
          <p:nvPr/>
        </p:nvGrpSpPr>
        <p:grpSpPr>
          <a:xfrm rot="-5400000" flipH="1">
            <a:off x="8319771" y="5820259"/>
            <a:ext cx="571291" cy="1217307"/>
            <a:chOff x="7607455" y="4238363"/>
            <a:chExt cx="438017" cy="1186459"/>
          </a:xfrm>
        </p:grpSpPr>
        <p:sp>
          <p:nvSpPr>
            <p:cNvPr id="7007" name="Google Shape;7007;p24"/>
            <p:cNvSpPr/>
            <p:nvPr/>
          </p:nvSpPr>
          <p:spPr>
            <a:xfrm>
              <a:off x="7911202" y="4620055"/>
              <a:ext cx="134270" cy="198019"/>
            </a:xfrm>
            <a:custGeom>
              <a:avLst/>
              <a:gdLst/>
              <a:ahLst/>
              <a:cxnLst/>
              <a:rect l="l" t="t" r="r" b="b"/>
              <a:pathLst>
                <a:path w="4482" h="6610" extrusionOk="0">
                  <a:moveTo>
                    <a:pt x="3267" y="1"/>
                  </a:moveTo>
                  <a:cubicBezTo>
                    <a:pt x="2782" y="1"/>
                    <a:pt x="2218" y="255"/>
                    <a:pt x="1735" y="739"/>
                  </a:cubicBezTo>
                  <a:cubicBezTo>
                    <a:pt x="734" y="1739"/>
                    <a:pt x="501" y="3374"/>
                    <a:pt x="334" y="4642"/>
                  </a:cubicBezTo>
                  <a:cubicBezTo>
                    <a:pt x="234" y="5242"/>
                    <a:pt x="267" y="6142"/>
                    <a:pt x="34" y="6609"/>
                  </a:cubicBezTo>
                  <a:lnTo>
                    <a:pt x="34" y="6609"/>
                  </a:lnTo>
                  <a:cubicBezTo>
                    <a:pt x="2551" y="6553"/>
                    <a:pt x="4304" y="3997"/>
                    <a:pt x="4404" y="1606"/>
                  </a:cubicBezTo>
                  <a:cubicBezTo>
                    <a:pt x="4482" y="511"/>
                    <a:pt x="3953" y="1"/>
                    <a:pt x="3267" y="1"/>
                  </a:cubicBezTo>
                  <a:close/>
                  <a:moveTo>
                    <a:pt x="34" y="6609"/>
                  </a:moveTo>
                  <a:lnTo>
                    <a:pt x="34" y="6609"/>
                  </a:lnTo>
                  <a:cubicBezTo>
                    <a:pt x="23" y="6609"/>
                    <a:pt x="12" y="6609"/>
                    <a:pt x="1" y="6610"/>
                  </a:cubicBezTo>
                  <a:lnTo>
                    <a:pt x="34" y="6610"/>
                  </a:lnTo>
                  <a:cubicBezTo>
                    <a:pt x="34" y="6609"/>
                    <a:pt x="34" y="6609"/>
                    <a:pt x="34" y="660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08" name="Google Shape;7008;p24"/>
            <p:cNvSpPr/>
            <p:nvPr/>
          </p:nvSpPr>
          <p:spPr>
            <a:xfrm>
              <a:off x="7607455" y="4894537"/>
              <a:ext cx="220847" cy="138703"/>
            </a:xfrm>
            <a:custGeom>
              <a:avLst/>
              <a:gdLst/>
              <a:ahLst/>
              <a:cxnLst/>
              <a:rect l="l" t="t" r="r" b="b"/>
              <a:pathLst>
                <a:path w="7372" h="4630" extrusionOk="0">
                  <a:moveTo>
                    <a:pt x="2707" y="0"/>
                  </a:moveTo>
                  <a:cubicBezTo>
                    <a:pt x="2193" y="0"/>
                    <a:pt x="1713" y="194"/>
                    <a:pt x="1334" y="682"/>
                  </a:cubicBezTo>
                  <a:cubicBezTo>
                    <a:pt x="0" y="2417"/>
                    <a:pt x="2435" y="3918"/>
                    <a:pt x="3836" y="4218"/>
                  </a:cubicBezTo>
                  <a:cubicBezTo>
                    <a:pt x="4807" y="4424"/>
                    <a:pt x="5882" y="4630"/>
                    <a:pt x="6923" y="4630"/>
                  </a:cubicBezTo>
                  <a:cubicBezTo>
                    <a:pt x="7062" y="4630"/>
                    <a:pt x="7201" y="4626"/>
                    <a:pt x="7339" y="4618"/>
                  </a:cubicBezTo>
                  <a:lnTo>
                    <a:pt x="7372" y="4518"/>
                  </a:lnTo>
                  <a:cubicBezTo>
                    <a:pt x="7038" y="3651"/>
                    <a:pt x="6571" y="2584"/>
                    <a:pt x="6004" y="1883"/>
                  </a:cubicBezTo>
                  <a:cubicBezTo>
                    <a:pt x="5303" y="1065"/>
                    <a:pt x="3913" y="0"/>
                    <a:pt x="27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09" name="Google Shape;7009;p24"/>
            <p:cNvSpPr/>
            <p:nvPr/>
          </p:nvSpPr>
          <p:spPr>
            <a:xfrm>
              <a:off x="7905211" y="4892829"/>
              <a:ext cx="118362" cy="243015"/>
            </a:xfrm>
            <a:custGeom>
              <a:avLst/>
              <a:gdLst/>
              <a:ahLst/>
              <a:cxnLst/>
              <a:rect l="l" t="t" r="r" b="b"/>
              <a:pathLst>
                <a:path w="3951" h="8112" extrusionOk="0">
                  <a:moveTo>
                    <a:pt x="2540" y="0"/>
                  </a:moveTo>
                  <a:cubicBezTo>
                    <a:pt x="2197" y="0"/>
                    <a:pt x="1809" y="179"/>
                    <a:pt x="1401" y="606"/>
                  </a:cubicBezTo>
                  <a:cubicBezTo>
                    <a:pt x="301" y="1707"/>
                    <a:pt x="134" y="3475"/>
                    <a:pt x="67" y="4976"/>
                  </a:cubicBezTo>
                  <a:cubicBezTo>
                    <a:pt x="0" y="6043"/>
                    <a:pt x="134" y="7077"/>
                    <a:pt x="134" y="8111"/>
                  </a:cubicBezTo>
                  <a:cubicBezTo>
                    <a:pt x="2469" y="8111"/>
                    <a:pt x="3903" y="4042"/>
                    <a:pt x="3903" y="2174"/>
                  </a:cubicBezTo>
                  <a:cubicBezTo>
                    <a:pt x="3951" y="1062"/>
                    <a:pt x="3377" y="0"/>
                    <a:pt x="254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0" name="Google Shape;7010;p24"/>
            <p:cNvSpPr/>
            <p:nvPr/>
          </p:nvSpPr>
          <p:spPr>
            <a:xfrm>
              <a:off x="7664130" y="4671009"/>
              <a:ext cx="171177" cy="210032"/>
            </a:xfrm>
            <a:custGeom>
              <a:avLst/>
              <a:gdLst/>
              <a:ahLst/>
              <a:cxnLst/>
              <a:rect l="l" t="t" r="r" b="b"/>
              <a:pathLst>
                <a:path w="5714" h="7011" extrusionOk="0">
                  <a:moveTo>
                    <a:pt x="1775" y="1"/>
                  </a:moveTo>
                  <a:cubicBezTo>
                    <a:pt x="329" y="1"/>
                    <a:pt x="1" y="1969"/>
                    <a:pt x="543" y="3174"/>
                  </a:cubicBezTo>
                  <a:cubicBezTo>
                    <a:pt x="1177" y="4742"/>
                    <a:pt x="2411" y="5442"/>
                    <a:pt x="3879" y="6143"/>
                  </a:cubicBezTo>
                  <a:cubicBezTo>
                    <a:pt x="4379" y="6443"/>
                    <a:pt x="5046" y="6843"/>
                    <a:pt x="5613" y="7010"/>
                  </a:cubicBezTo>
                  <a:lnTo>
                    <a:pt x="5547" y="6910"/>
                  </a:lnTo>
                  <a:cubicBezTo>
                    <a:pt x="5713" y="6076"/>
                    <a:pt x="5246" y="5042"/>
                    <a:pt x="5080" y="4208"/>
                  </a:cubicBezTo>
                  <a:cubicBezTo>
                    <a:pt x="4746" y="2640"/>
                    <a:pt x="4079" y="539"/>
                    <a:pt x="2278" y="72"/>
                  </a:cubicBezTo>
                  <a:cubicBezTo>
                    <a:pt x="2097" y="23"/>
                    <a:pt x="1930" y="1"/>
                    <a:pt x="17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1" name="Google Shape;7011;p24"/>
            <p:cNvSpPr/>
            <p:nvPr/>
          </p:nvSpPr>
          <p:spPr>
            <a:xfrm>
              <a:off x="7844252" y="4313910"/>
              <a:ext cx="142777" cy="314314"/>
            </a:xfrm>
            <a:custGeom>
              <a:avLst/>
              <a:gdLst/>
              <a:ahLst/>
              <a:cxnLst/>
              <a:rect l="l" t="t" r="r" b="b"/>
              <a:pathLst>
                <a:path w="4766" h="10492" extrusionOk="0">
                  <a:moveTo>
                    <a:pt x="2352" y="1"/>
                  </a:moveTo>
                  <a:cubicBezTo>
                    <a:pt x="2102" y="1"/>
                    <a:pt x="1830" y="67"/>
                    <a:pt x="1535" y="218"/>
                  </a:cubicBezTo>
                  <a:cubicBezTo>
                    <a:pt x="1" y="1052"/>
                    <a:pt x="534" y="3954"/>
                    <a:pt x="768" y="5255"/>
                  </a:cubicBezTo>
                  <a:cubicBezTo>
                    <a:pt x="930" y="6323"/>
                    <a:pt x="1814" y="9433"/>
                    <a:pt x="921" y="10409"/>
                  </a:cubicBezTo>
                  <a:lnTo>
                    <a:pt x="921" y="10409"/>
                  </a:lnTo>
                  <a:cubicBezTo>
                    <a:pt x="3487" y="8976"/>
                    <a:pt x="4766" y="6065"/>
                    <a:pt x="4504" y="3153"/>
                  </a:cubicBezTo>
                  <a:cubicBezTo>
                    <a:pt x="4391" y="1970"/>
                    <a:pt x="3707" y="1"/>
                    <a:pt x="2352" y="1"/>
                  </a:cubicBezTo>
                  <a:close/>
                  <a:moveTo>
                    <a:pt x="921" y="10409"/>
                  </a:moveTo>
                  <a:cubicBezTo>
                    <a:pt x="871" y="10437"/>
                    <a:pt x="819" y="10465"/>
                    <a:pt x="768" y="10492"/>
                  </a:cubicBezTo>
                  <a:lnTo>
                    <a:pt x="835" y="10492"/>
                  </a:lnTo>
                  <a:cubicBezTo>
                    <a:pt x="865" y="10466"/>
                    <a:pt x="894" y="10438"/>
                    <a:pt x="921" y="1040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2" name="Google Shape;7012;p24"/>
            <p:cNvSpPr/>
            <p:nvPr/>
          </p:nvSpPr>
          <p:spPr>
            <a:xfrm>
              <a:off x="7689173" y="4238363"/>
              <a:ext cx="152124" cy="256975"/>
            </a:xfrm>
            <a:custGeom>
              <a:avLst/>
              <a:gdLst/>
              <a:ahLst/>
              <a:cxnLst/>
              <a:rect l="l" t="t" r="r" b="b"/>
              <a:pathLst>
                <a:path w="5078" h="8578" extrusionOk="0">
                  <a:moveTo>
                    <a:pt x="2093" y="1"/>
                  </a:moveTo>
                  <a:cubicBezTo>
                    <a:pt x="743" y="1"/>
                    <a:pt x="1" y="2105"/>
                    <a:pt x="241" y="3440"/>
                  </a:cubicBezTo>
                  <a:cubicBezTo>
                    <a:pt x="508" y="5075"/>
                    <a:pt x="1909" y="7143"/>
                    <a:pt x="3210" y="8110"/>
                  </a:cubicBezTo>
                  <a:cubicBezTo>
                    <a:pt x="3443" y="8277"/>
                    <a:pt x="3710" y="8410"/>
                    <a:pt x="3943" y="8577"/>
                  </a:cubicBezTo>
                  <a:cubicBezTo>
                    <a:pt x="4611" y="6609"/>
                    <a:pt x="5078" y="1772"/>
                    <a:pt x="3210" y="438"/>
                  </a:cubicBezTo>
                  <a:cubicBezTo>
                    <a:pt x="2804" y="132"/>
                    <a:pt x="2429" y="1"/>
                    <a:pt x="20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3" name="Google Shape;7013;p24"/>
            <p:cNvSpPr/>
            <p:nvPr/>
          </p:nvSpPr>
          <p:spPr>
            <a:xfrm>
              <a:off x="7764720" y="4348509"/>
              <a:ext cx="112550" cy="1076313"/>
            </a:xfrm>
            <a:custGeom>
              <a:avLst/>
              <a:gdLst/>
              <a:ahLst/>
              <a:cxnLst/>
              <a:rect l="l" t="t" r="r" b="b"/>
              <a:pathLst>
                <a:path w="3757" h="35928" extrusionOk="0">
                  <a:moveTo>
                    <a:pt x="386" y="1"/>
                  </a:moveTo>
                  <a:cubicBezTo>
                    <a:pt x="209" y="1"/>
                    <a:pt x="0" y="157"/>
                    <a:pt x="20" y="397"/>
                  </a:cubicBezTo>
                  <a:cubicBezTo>
                    <a:pt x="321" y="2599"/>
                    <a:pt x="1021" y="4767"/>
                    <a:pt x="1588" y="6935"/>
                  </a:cubicBezTo>
                  <a:cubicBezTo>
                    <a:pt x="2189" y="9203"/>
                    <a:pt x="2556" y="11438"/>
                    <a:pt x="2756" y="13773"/>
                  </a:cubicBezTo>
                  <a:cubicBezTo>
                    <a:pt x="3189" y="18377"/>
                    <a:pt x="3189" y="23013"/>
                    <a:pt x="2956" y="27616"/>
                  </a:cubicBezTo>
                  <a:cubicBezTo>
                    <a:pt x="2789" y="30285"/>
                    <a:pt x="2722" y="32920"/>
                    <a:pt x="2122" y="35555"/>
                  </a:cubicBezTo>
                  <a:cubicBezTo>
                    <a:pt x="2061" y="35779"/>
                    <a:pt x="2259" y="35928"/>
                    <a:pt x="2447" y="35928"/>
                  </a:cubicBezTo>
                  <a:cubicBezTo>
                    <a:pt x="2567" y="35928"/>
                    <a:pt x="2683" y="35866"/>
                    <a:pt x="2722" y="35722"/>
                  </a:cubicBezTo>
                  <a:cubicBezTo>
                    <a:pt x="3256" y="33454"/>
                    <a:pt x="3390" y="31119"/>
                    <a:pt x="3523" y="28817"/>
                  </a:cubicBezTo>
                  <a:cubicBezTo>
                    <a:pt x="3623" y="26449"/>
                    <a:pt x="3756" y="24081"/>
                    <a:pt x="3756" y="21712"/>
                  </a:cubicBezTo>
                  <a:cubicBezTo>
                    <a:pt x="3756" y="19344"/>
                    <a:pt x="3656" y="17009"/>
                    <a:pt x="3456" y="14641"/>
                  </a:cubicBezTo>
                  <a:cubicBezTo>
                    <a:pt x="3289" y="12339"/>
                    <a:pt x="3023" y="10071"/>
                    <a:pt x="2456" y="7802"/>
                  </a:cubicBezTo>
                  <a:cubicBezTo>
                    <a:pt x="1822" y="5267"/>
                    <a:pt x="988" y="2799"/>
                    <a:pt x="621" y="230"/>
                  </a:cubicBezTo>
                  <a:cubicBezTo>
                    <a:pt x="608" y="70"/>
                    <a:pt x="503" y="1"/>
                    <a:pt x="386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4" name="Google Shape;7014;p24"/>
            <p:cNvSpPr/>
            <p:nvPr/>
          </p:nvSpPr>
          <p:spPr>
            <a:xfrm>
              <a:off x="7852399" y="4935066"/>
              <a:ext cx="148979" cy="280073"/>
            </a:xfrm>
            <a:custGeom>
              <a:avLst/>
              <a:gdLst/>
              <a:ahLst/>
              <a:cxnLst/>
              <a:rect l="l" t="t" r="r" b="b"/>
              <a:pathLst>
                <a:path w="4973" h="9349" extrusionOk="0">
                  <a:moveTo>
                    <a:pt x="4591" y="0"/>
                  </a:moveTo>
                  <a:cubicBezTo>
                    <a:pt x="4471" y="0"/>
                    <a:pt x="4359" y="70"/>
                    <a:pt x="4332" y="230"/>
                  </a:cubicBezTo>
                  <a:cubicBezTo>
                    <a:pt x="3698" y="3399"/>
                    <a:pt x="1964" y="6234"/>
                    <a:pt x="162" y="8903"/>
                  </a:cubicBezTo>
                  <a:cubicBezTo>
                    <a:pt x="1" y="9134"/>
                    <a:pt x="206" y="9348"/>
                    <a:pt x="426" y="9348"/>
                  </a:cubicBezTo>
                  <a:cubicBezTo>
                    <a:pt x="524" y="9348"/>
                    <a:pt x="624" y="9306"/>
                    <a:pt x="696" y="9203"/>
                  </a:cubicBezTo>
                  <a:cubicBezTo>
                    <a:pt x="2531" y="6534"/>
                    <a:pt x="4299" y="3632"/>
                    <a:pt x="4932" y="397"/>
                  </a:cubicBezTo>
                  <a:cubicBezTo>
                    <a:pt x="4972" y="156"/>
                    <a:pt x="4772" y="0"/>
                    <a:pt x="4591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5" name="Google Shape;7015;p24"/>
            <p:cNvSpPr/>
            <p:nvPr/>
          </p:nvSpPr>
          <p:spPr>
            <a:xfrm>
              <a:off x="7738300" y="4739937"/>
              <a:ext cx="140081" cy="186096"/>
            </a:xfrm>
            <a:custGeom>
              <a:avLst/>
              <a:gdLst/>
              <a:ahLst/>
              <a:cxnLst/>
              <a:rect l="l" t="t" r="r" b="b"/>
              <a:pathLst>
                <a:path w="4676" h="6212" extrusionOk="0">
                  <a:moveTo>
                    <a:pt x="393" y="0"/>
                  </a:moveTo>
                  <a:cubicBezTo>
                    <a:pt x="195" y="0"/>
                    <a:pt x="0" y="149"/>
                    <a:pt x="102" y="373"/>
                  </a:cubicBezTo>
                  <a:cubicBezTo>
                    <a:pt x="902" y="2541"/>
                    <a:pt x="2470" y="4442"/>
                    <a:pt x="4005" y="6110"/>
                  </a:cubicBezTo>
                  <a:cubicBezTo>
                    <a:pt x="4076" y="6182"/>
                    <a:pt x="4155" y="6211"/>
                    <a:pt x="4231" y="6211"/>
                  </a:cubicBezTo>
                  <a:cubicBezTo>
                    <a:pt x="4472" y="6211"/>
                    <a:pt x="4675" y="5905"/>
                    <a:pt x="4472" y="5676"/>
                  </a:cubicBezTo>
                  <a:cubicBezTo>
                    <a:pt x="3704" y="4843"/>
                    <a:pt x="2971" y="3975"/>
                    <a:pt x="2337" y="3075"/>
                  </a:cubicBezTo>
                  <a:cubicBezTo>
                    <a:pt x="1703" y="2174"/>
                    <a:pt x="1103" y="1240"/>
                    <a:pt x="702" y="206"/>
                  </a:cubicBezTo>
                  <a:cubicBezTo>
                    <a:pt x="650" y="62"/>
                    <a:pt x="521" y="0"/>
                    <a:pt x="393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6" name="Google Shape;7016;p24"/>
            <p:cNvSpPr/>
            <p:nvPr/>
          </p:nvSpPr>
          <p:spPr>
            <a:xfrm>
              <a:off x="7832240" y="4369508"/>
              <a:ext cx="111981" cy="285195"/>
            </a:xfrm>
            <a:custGeom>
              <a:avLst/>
              <a:gdLst/>
              <a:ahLst/>
              <a:cxnLst/>
              <a:rect l="l" t="t" r="r" b="b"/>
              <a:pathLst>
                <a:path w="3738" h="9520" extrusionOk="0">
                  <a:moveTo>
                    <a:pt x="2944" y="0"/>
                  </a:moveTo>
                  <a:cubicBezTo>
                    <a:pt x="2763" y="0"/>
                    <a:pt x="2563" y="156"/>
                    <a:pt x="2603" y="396"/>
                  </a:cubicBezTo>
                  <a:cubicBezTo>
                    <a:pt x="3104" y="3265"/>
                    <a:pt x="2603" y="7001"/>
                    <a:pt x="235" y="9003"/>
                  </a:cubicBezTo>
                  <a:cubicBezTo>
                    <a:pt x="1" y="9211"/>
                    <a:pt x="213" y="9520"/>
                    <a:pt x="460" y="9520"/>
                  </a:cubicBezTo>
                  <a:cubicBezTo>
                    <a:pt x="530" y="9520"/>
                    <a:pt x="602" y="9495"/>
                    <a:pt x="669" y="9436"/>
                  </a:cubicBezTo>
                  <a:cubicBezTo>
                    <a:pt x="3237" y="7301"/>
                    <a:pt x="3737" y="3332"/>
                    <a:pt x="3204" y="230"/>
                  </a:cubicBezTo>
                  <a:cubicBezTo>
                    <a:pt x="3177" y="70"/>
                    <a:pt x="3065" y="0"/>
                    <a:pt x="294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7" name="Google Shape;7017;p24"/>
            <p:cNvSpPr/>
            <p:nvPr/>
          </p:nvSpPr>
          <p:spPr>
            <a:xfrm>
              <a:off x="7858570" y="4654144"/>
              <a:ext cx="160093" cy="196761"/>
            </a:xfrm>
            <a:custGeom>
              <a:avLst/>
              <a:gdLst/>
              <a:ahLst/>
              <a:cxnLst/>
              <a:rect l="l" t="t" r="r" b="b"/>
              <a:pathLst>
                <a:path w="5344" h="6568" extrusionOk="0">
                  <a:moveTo>
                    <a:pt x="5035" y="1"/>
                  </a:moveTo>
                  <a:cubicBezTo>
                    <a:pt x="4877" y="1"/>
                    <a:pt x="4710" y="101"/>
                    <a:pt x="4693" y="301"/>
                  </a:cubicBezTo>
                  <a:cubicBezTo>
                    <a:pt x="4460" y="2770"/>
                    <a:pt x="2558" y="5005"/>
                    <a:pt x="323" y="5939"/>
                  </a:cubicBezTo>
                  <a:cubicBezTo>
                    <a:pt x="0" y="6085"/>
                    <a:pt x="91" y="6568"/>
                    <a:pt x="367" y="6568"/>
                  </a:cubicBezTo>
                  <a:cubicBezTo>
                    <a:pt x="405" y="6568"/>
                    <a:pt x="446" y="6559"/>
                    <a:pt x="490" y="6539"/>
                  </a:cubicBezTo>
                  <a:cubicBezTo>
                    <a:pt x="3025" y="5505"/>
                    <a:pt x="5060" y="3070"/>
                    <a:pt x="5327" y="301"/>
                  </a:cubicBezTo>
                  <a:cubicBezTo>
                    <a:pt x="5344" y="101"/>
                    <a:pt x="5193" y="1"/>
                    <a:pt x="5035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8" name="Google Shape;7018;p24"/>
            <p:cNvSpPr/>
            <p:nvPr/>
          </p:nvSpPr>
          <p:spPr>
            <a:xfrm>
              <a:off x="7692198" y="4929614"/>
              <a:ext cx="181752" cy="123245"/>
            </a:xfrm>
            <a:custGeom>
              <a:avLst/>
              <a:gdLst/>
              <a:ahLst/>
              <a:cxnLst/>
              <a:rect l="l" t="t" r="r" b="b"/>
              <a:pathLst>
                <a:path w="6067" h="4114" extrusionOk="0">
                  <a:moveTo>
                    <a:pt x="428" y="1"/>
                  </a:moveTo>
                  <a:cubicBezTo>
                    <a:pt x="216" y="1"/>
                    <a:pt x="1" y="223"/>
                    <a:pt x="140" y="479"/>
                  </a:cubicBezTo>
                  <a:cubicBezTo>
                    <a:pt x="707" y="1379"/>
                    <a:pt x="1541" y="2113"/>
                    <a:pt x="2408" y="2747"/>
                  </a:cubicBezTo>
                  <a:cubicBezTo>
                    <a:pt x="3309" y="3414"/>
                    <a:pt x="4476" y="3581"/>
                    <a:pt x="5444" y="4081"/>
                  </a:cubicBezTo>
                  <a:cubicBezTo>
                    <a:pt x="5492" y="4103"/>
                    <a:pt x="5540" y="4113"/>
                    <a:pt x="5585" y="4113"/>
                  </a:cubicBezTo>
                  <a:cubicBezTo>
                    <a:pt x="5879" y="4113"/>
                    <a:pt x="6067" y="3692"/>
                    <a:pt x="5777" y="3547"/>
                  </a:cubicBezTo>
                  <a:cubicBezTo>
                    <a:pt x="4843" y="3047"/>
                    <a:pt x="3742" y="2880"/>
                    <a:pt x="2875" y="2313"/>
                  </a:cubicBezTo>
                  <a:cubicBezTo>
                    <a:pt x="2041" y="1746"/>
                    <a:pt x="1207" y="1012"/>
                    <a:pt x="674" y="145"/>
                  </a:cubicBezTo>
                  <a:cubicBezTo>
                    <a:pt x="613" y="43"/>
                    <a:pt x="521" y="1"/>
                    <a:pt x="428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19" name="Google Shape;7019;p24"/>
            <p:cNvSpPr/>
            <p:nvPr/>
          </p:nvSpPr>
          <p:spPr>
            <a:xfrm>
              <a:off x="7935196" y="4960918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1"/>
                  </a:moveTo>
                  <a:cubicBezTo>
                    <a:pt x="0" y="1"/>
                    <a:pt x="0" y="534"/>
                    <a:pt x="334" y="534"/>
                  </a:cubicBezTo>
                  <a:cubicBezTo>
                    <a:pt x="701" y="534"/>
                    <a:pt x="701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0" name="Google Shape;7020;p24"/>
            <p:cNvSpPr/>
            <p:nvPr/>
          </p:nvSpPr>
          <p:spPr>
            <a:xfrm>
              <a:off x="7928186" y="4990903"/>
              <a:ext cx="21030" cy="15009"/>
            </a:xfrm>
            <a:custGeom>
              <a:avLst/>
              <a:gdLst/>
              <a:ahLst/>
              <a:cxnLst/>
              <a:rect l="l" t="t" r="r" b="b"/>
              <a:pathLst>
                <a:path w="702" h="501" extrusionOk="0">
                  <a:moveTo>
                    <a:pt x="334" y="0"/>
                  </a:moveTo>
                  <a:cubicBezTo>
                    <a:pt x="1" y="0"/>
                    <a:pt x="1" y="501"/>
                    <a:pt x="334" y="501"/>
                  </a:cubicBezTo>
                  <a:cubicBezTo>
                    <a:pt x="701" y="501"/>
                    <a:pt x="701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1" name="Google Shape;7021;p24"/>
            <p:cNvSpPr/>
            <p:nvPr/>
          </p:nvSpPr>
          <p:spPr>
            <a:xfrm>
              <a:off x="7956165" y="4688144"/>
              <a:ext cx="21030" cy="15997"/>
            </a:xfrm>
            <a:custGeom>
              <a:avLst/>
              <a:gdLst/>
              <a:ahLst/>
              <a:cxnLst/>
              <a:rect l="l" t="t" r="r" b="b"/>
              <a:pathLst>
                <a:path w="702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701" y="534"/>
                    <a:pt x="701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2" name="Google Shape;7022;p24"/>
            <p:cNvSpPr/>
            <p:nvPr/>
          </p:nvSpPr>
          <p:spPr>
            <a:xfrm>
              <a:off x="7949185" y="4714115"/>
              <a:ext cx="21000" cy="16027"/>
            </a:xfrm>
            <a:custGeom>
              <a:avLst/>
              <a:gdLst/>
              <a:ahLst/>
              <a:cxnLst/>
              <a:rect l="l" t="t" r="r" b="b"/>
              <a:pathLst>
                <a:path w="701" h="535" extrusionOk="0">
                  <a:moveTo>
                    <a:pt x="334" y="0"/>
                  </a:moveTo>
                  <a:cubicBezTo>
                    <a:pt x="0" y="0"/>
                    <a:pt x="0" y="534"/>
                    <a:pt x="334" y="534"/>
                  </a:cubicBezTo>
                  <a:cubicBezTo>
                    <a:pt x="701" y="534"/>
                    <a:pt x="701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3" name="Google Shape;7023;p24"/>
            <p:cNvSpPr/>
            <p:nvPr/>
          </p:nvSpPr>
          <p:spPr>
            <a:xfrm>
              <a:off x="7719368" y="4704110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5"/>
                    <a:pt x="334" y="535"/>
                  </a:cubicBezTo>
                  <a:cubicBezTo>
                    <a:pt x="667" y="535"/>
                    <a:pt x="667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4" name="Google Shape;7024;p24"/>
            <p:cNvSpPr/>
            <p:nvPr/>
          </p:nvSpPr>
          <p:spPr>
            <a:xfrm>
              <a:off x="7706367" y="4734095"/>
              <a:ext cx="21000" cy="15009"/>
            </a:xfrm>
            <a:custGeom>
              <a:avLst/>
              <a:gdLst/>
              <a:ahLst/>
              <a:cxnLst/>
              <a:rect l="l" t="t" r="r" b="b"/>
              <a:pathLst>
                <a:path w="701" h="501" extrusionOk="0">
                  <a:moveTo>
                    <a:pt x="367" y="1"/>
                  </a:moveTo>
                  <a:cubicBezTo>
                    <a:pt x="0" y="1"/>
                    <a:pt x="0" y="501"/>
                    <a:pt x="367" y="501"/>
                  </a:cubicBezTo>
                  <a:cubicBezTo>
                    <a:pt x="701" y="501"/>
                    <a:pt x="701" y="1"/>
                    <a:pt x="367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5" name="Google Shape;7025;p24"/>
            <p:cNvSpPr/>
            <p:nvPr/>
          </p:nvSpPr>
          <p:spPr>
            <a:xfrm>
              <a:off x="7689383" y="4707105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0" y="1"/>
                    <a:pt x="0" y="535"/>
                    <a:pt x="334" y="535"/>
                  </a:cubicBezTo>
                  <a:cubicBezTo>
                    <a:pt x="667" y="535"/>
                    <a:pt x="667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6" name="Google Shape;7026;p24"/>
            <p:cNvSpPr/>
            <p:nvPr/>
          </p:nvSpPr>
          <p:spPr>
            <a:xfrm>
              <a:off x="7907218" y="4335418"/>
              <a:ext cx="21000" cy="15997"/>
            </a:xfrm>
            <a:custGeom>
              <a:avLst/>
              <a:gdLst/>
              <a:ahLst/>
              <a:cxnLst/>
              <a:rect l="l" t="t" r="r" b="b"/>
              <a:pathLst>
                <a:path w="701" h="534" extrusionOk="0">
                  <a:moveTo>
                    <a:pt x="367" y="0"/>
                  </a:moveTo>
                  <a:cubicBezTo>
                    <a:pt x="0" y="0"/>
                    <a:pt x="0" y="534"/>
                    <a:pt x="367" y="534"/>
                  </a:cubicBezTo>
                  <a:cubicBezTo>
                    <a:pt x="701" y="534"/>
                    <a:pt x="701" y="0"/>
                    <a:pt x="367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7" name="Google Shape;7027;p24"/>
            <p:cNvSpPr/>
            <p:nvPr/>
          </p:nvSpPr>
          <p:spPr>
            <a:xfrm>
              <a:off x="7883223" y="4349408"/>
              <a:ext cx="20012" cy="15997"/>
            </a:xfrm>
            <a:custGeom>
              <a:avLst/>
              <a:gdLst/>
              <a:ahLst/>
              <a:cxnLst/>
              <a:rect l="l" t="t" r="r" b="b"/>
              <a:pathLst>
                <a:path w="668" h="534" extrusionOk="0">
                  <a:moveTo>
                    <a:pt x="334" y="0"/>
                  </a:moveTo>
                  <a:cubicBezTo>
                    <a:pt x="1" y="0"/>
                    <a:pt x="1" y="534"/>
                    <a:pt x="334" y="534"/>
                  </a:cubicBezTo>
                  <a:cubicBezTo>
                    <a:pt x="668" y="534"/>
                    <a:pt x="668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8" name="Google Shape;7028;p24"/>
            <p:cNvSpPr/>
            <p:nvPr/>
          </p:nvSpPr>
          <p:spPr>
            <a:xfrm>
              <a:off x="7755314" y="4299442"/>
              <a:ext cx="21030" cy="15009"/>
            </a:xfrm>
            <a:custGeom>
              <a:avLst/>
              <a:gdLst/>
              <a:ahLst/>
              <a:cxnLst/>
              <a:rect l="l" t="t" r="r" b="b"/>
              <a:pathLst>
                <a:path w="702" h="501" extrusionOk="0">
                  <a:moveTo>
                    <a:pt x="368" y="0"/>
                  </a:moveTo>
                  <a:cubicBezTo>
                    <a:pt x="1" y="0"/>
                    <a:pt x="1" y="501"/>
                    <a:pt x="368" y="501"/>
                  </a:cubicBezTo>
                  <a:cubicBezTo>
                    <a:pt x="701" y="501"/>
                    <a:pt x="701" y="0"/>
                    <a:pt x="368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29" name="Google Shape;7029;p24"/>
            <p:cNvSpPr/>
            <p:nvPr/>
          </p:nvSpPr>
          <p:spPr>
            <a:xfrm>
              <a:off x="7738330" y="4328409"/>
              <a:ext cx="20012" cy="16027"/>
            </a:xfrm>
            <a:custGeom>
              <a:avLst/>
              <a:gdLst/>
              <a:ahLst/>
              <a:cxnLst/>
              <a:rect l="l" t="t" r="r" b="b"/>
              <a:pathLst>
                <a:path w="668" h="535" extrusionOk="0">
                  <a:moveTo>
                    <a:pt x="334" y="1"/>
                  </a:moveTo>
                  <a:cubicBezTo>
                    <a:pt x="1" y="1"/>
                    <a:pt x="1" y="534"/>
                    <a:pt x="334" y="534"/>
                  </a:cubicBezTo>
                  <a:cubicBezTo>
                    <a:pt x="668" y="534"/>
                    <a:pt x="668" y="1"/>
                    <a:pt x="334" y="1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30" name="Google Shape;7030;p24"/>
            <p:cNvSpPr/>
            <p:nvPr/>
          </p:nvSpPr>
          <p:spPr>
            <a:xfrm>
              <a:off x="7722363" y="4299442"/>
              <a:ext cx="20012" cy="15009"/>
            </a:xfrm>
            <a:custGeom>
              <a:avLst/>
              <a:gdLst/>
              <a:ahLst/>
              <a:cxnLst/>
              <a:rect l="l" t="t" r="r" b="b"/>
              <a:pathLst>
                <a:path w="668" h="501" extrusionOk="0">
                  <a:moveTo>
                    <a:pt x="334" y="0"/>
                  </a:moveTo>
                  <a:cubicBezTo>
                    <a:pt x="0" y="0"/>
                    <a:pt x="0" y="501"/>
                    <a:pt x="334" y="501"/>
                  </a:cubicBezTo>
                  <a:cubicBezTo>
                    <a:pt x="667" y="501"/>
                    <a:pt x="667" y="0"/>
                    <a:pt x="334" y="0"/>
                  </a:cubicBezTo>
                  <a:close/>
                </a:path>
              </a:pathLst>
            </a:custGeom>
            <a:solidFill>
              <a:srgbClr val="74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031" name="Google Shape;7031;p24"/>
          <p:cNvGrpSpPr/>
          <p:nvPr/>
        </p:nvGrpSpPr>
        <p:grpSpPr>
          <a:xfrm flipH="1">
            <a:off x="1105316" y="782487"/>
            <a:ext cx="633267" cy="506767"/>
            <a:chOff x="8365864" y="2993835"/>
            <a:chExt cx="933472" cy="547264"/>
          </a:xfrm>
        </p:grpSpPr>
        <p:sp>
          <p:nvSpPr>
            <p:cNvPr id="7032" name="Google Shape;7032;p24"/>
            <p:cNvSpPr/>
            <p:nvPr/>
          </p:nvSpPr>
          <p:spPr>
            <a:xfrm>
              <a:off x="8365864" y="2993835"/>
              <a:ext cx="721496" cy="547264"/>
            </a:xfrm>
            <a:custGeom>
              <a:avLst/>
              <a:gdLst/>
              <a:ahLst/>
              <a:cxnLst/>
              <a:rect l="l" t="t" r="r" b="b"/>
              <a:pathLst>
                <a:path w="24084" h="18268" extrusionOk="0">
                  <a:moveTo>
                    <a:pt x="14332" y="1"/>
                  </a:moveTo>
                  <a:cubicBezTo>
                    <a:pt x="13719" y="1"/>
                    <a:pt x="13112" y="37"/>
                    <a:pt x="12542" y="87"/>
                  </a:cubicBezTo>
                  <a:cubicBezTo>
                    <a:pt x="10541" y="254"/>
                    <a:pt x="8740" y="321"/>
                    <a:pt x="7172" y="1655"/>
                  </a:cubicBezTo>
                  <a:cubicBezTo>
                    <a:pt x="6471" y="2289"/>
                    <a:pt x="6238" y="2489"/>
                    <a:pt x="7172" y="2823"/>
                  </a:cubicBezTo>
                  <a:cubicBezTo>
                    <a:pt x="8006" y="3190"/>
                    <a:pt x="8906" y="3190"/>
                    <a:pt x="9740" y="3590"/>
                  </a:cubicBezTo>
                  <a:cubicBezTo>
                    <a:pt x="8973" y="4524"/>
                    <a:pt x="7872" y="5158"/>
                    <a:pt x="7005" y="5925"/>
                  </a:cubicBezTo>
                  <a:cubicBezTo>
                    <a:pt x="5771" y="6892"/>
                    <a:pt x="5004" y="8126"/>
                    <a:pt x="4070" y="9361"/>
                  </a:cubicBezTo>
                  <a:cubicBezTo>
                    <a:pt x="3136" y="10528"/>
                    <a:pt x="2235" y="11796"/>
                    <a:pt x="1535" y="13130"/>
                  </a:cubicBezTo>
                  <a:cubicBezTo>
                    <a:pt x="1068" y="13831"/>
                    <a:pt x="0" y="15665"/>
                    <a:pt x="167" y="16399"/>
                  </a:cubicBezTo>
                  <a:cubicBezTo>
                    <a:pt x="2802" y="16166"/>
                    <a:pt x="5437" y="15932"/>
                    <a:pt x="8006" y="15298"/>
                  </a:cubicBezTo>
                  <a:cubicBezTo>
                    <a:pt x="10508" y="14731"/>
                    <a:pt x="12476" y="13564"/>
                    <a:pt x="14811" y="12496"/>
                  </a:cubicBezTo>
                  <a:cubicBezTo>
                    <a:pt x="15344" y="14298"/>
                    <a:pt x="15178" y="16599"/>
                    <a:pt x="16112" y="18267"/>
                  </a:cubicBezTo>
                  <a:cubicBezTo>
                    <a:pt x="18313" y="16599"/>
                    <a:pt x="20014" y="13197"/>
                    <a:pt x="21182" y="10762"/>
                  </a:cubicBezTo>
                  <a:cubicBezTo>
                    <a:pt x="21749" y="9427"/>
                    <a:pt x="22450" y="8060"/>
                    <a:pt x="22917" y="6692"/>
                  </a:cubicBezTo>
                  <a:cubicBezTo>
                    <a:pt x="23317" y="5458"/>
                    <a:pt x="24084" y="3890"/>
                    <a:pt x="24084" y="2522"/>
                  </a:cubicBezTo>
                  <a:cubicBezTo>
                    <a:pt x="23550" y="2189"/>
                    <a:pt x="22450" y="1789"/>
                    <a:pt x="21849" y="1555"/>
                  </a:cubicBezTo>
                  <a:cubicBezTo>
                    <a:pt x="20348" y="888"/>
                    <a:pt x="18880" y="855"/>
                    <a:pt x="17246" y="388"/>
                  </a:cubicBezTo>
                  <a:cubicBezTo>
                    <a:pt x="16355" y="98"/>
                    <a:pt x="15336" y="1"/>
                    <a:pt x="1433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33" name="Google Shape;7033;p24"/>
            <p:cNvSpPr/>
            <p:nvPr/>
          </p:nvSpPr>
          <p:spPr>
            <a:xfrm>
              <a:off x="8415260" y="3054554"/>
              <a:ext cx="884076" cy="395139"/>
            </a:xfrm>
            <a:custGeom>
              <a:avLst/>
              <a:gdLst/>
              <a:ahLst/>
              <a:cxnLst/>
              <a:rect l="l" t="t" r="r" b="b"/>
              <a:pathLst>
                <a:path w="29511" h="13190" extrusionOk="0">
                  <a:moveTo>
                    <a:pt x="26842" y="0"/>
                  </a:moveTo>
                  <a:cubicBezTo>
                    <a:pt x="23844" y="0"/>
                    <a:pt x="20859" y="1428"/>
                    <a:pt x="18165" y="2564"/>
                  </a:cubicBezTo>
                  <a:cubicBezTo>
                    <a:pt x="14096" y="4265"/>
                    <a:pt x="10059" y="6099"/>
                    <a:pt x="6357" y="8468"/>
                  </a:cubicBezTo>
                  <a:cubicBezTo>
                    <a:pt x="4255" y="9802"/>
                    <a:pt x="2221" y="11270"/>
                    <a:pt x="219" y="12704"/>
                  </a:cubicBezTo>
                  <a:cubicBezTo>
                    <a:pt x="0" y="12868"/>
                    <a:pt x="118" y="13189"/>
                    <a:pt x="333" y="13189"/>
                  </a:cubicBezTo>
                  <a:cubicBezTo>
                    <a:pt x="380" y="13189"/>
                    <a:pt x="432" y="13174"/>
                    <a:pt x="486" y="13138"/>
                  </a:cubicBezTo>
                  <a:cubicBezTo>
                    <a:pt x="3955" y="10669"/>
                    <a:pt x="7424" y="8201"/>
                    <a:pt x="11227" y="6300"/>
                  </a:cubicBezTo>
                  <a:cubicBezTo>
                    <a:pt x="13162" y="5332"/>
                    <a:pt x="15130" y="4432"/>
                    <a:pt x="17098" y="3598"/>
                  </a:cubicBezTo>
                  <a:cubicBezTo>
                    <a:pt x="18933" y="2797"/>
                    <a:pt x="20767" y="1930"/>
                    <a:pt x="22669" y="1329"/>
                  </a:cubicBezTo>
                  <a:cubicBezTo>
                    <a:pt x="24025" y="885"/>
                    <a:pt x="25485" y="529"/>
                    <a:pt x="26931" y="529"/>
                  </a:cubicBezTo>
                  <a:cubicBezTo>
                    <a:pt x="27654" y="529"/>
                    <a:pt x="28373" y="618"/>
                    <a:pt x="29073" y="829"/>
                  </a:cubicBezTo>
                  <a:cubicBezTo>
                    <a:pt x="29100" y="838"/>
                    <a:pt x="29126" y="842"/>
                    <a:pt x="29151" y="842"/>
                  </a:cubicBezTo>
                  <a:cubicBezTo>
                    <a:pt x="29399" y="842"/>
                    <a:pt x="29510" y="420"/>
                    <a:pt x="29207" y="329"/>
                  </a:cubicBezTo>
                  <a:cubicBezTo>
                    <a:pt x="28421" y="99"/>
                    <a:pt x="27631" y="0"/>
                    <a:pt x="268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34" name="Google Shape;7034;p24"/>
            <p:cNvSpPr/>
            <p:nvPr/>
          </p:nvSpPr>
          <p:spPr>
            <a:xfrm>
              <a:off x="8854106" y="3057220"/>
              <a:ext cx="149278" cy="223004"/>
            </a:xfrm>
            <a:custGeom>
              <a:avLst/>
              <a:gdLst/>
              <a:ahLst/>
              <a:cxnLst/>
              <a:rect l="l" t="t" r="r" b="b"/>
              <a:pathLst>
                <a:path w="4983" h="7444" extrusionOk="0">
                  <a:moveTo>
                    <a:pt x="387" y="0"/>
                  </a:moveTo>
                  <a:cubicBezTo>
                    <a:pt x="98" y="0"/>
                    <a:pt x="0" y="444"/>
                    <a:pt x="313" y="507"/>
                  </a:cubicBezTo>
                  <a:cubicBezTo>
                    <a:pt x="1777" y="793"/>
                    <a:pt x="3150" y="1595"/>
                    <a:pt x="4373" y="2393"/>
                  </a:cubicBezTo>
                  <a:lnTo>
                    <a:pt x="4373" y="2393"/>
                  </a:lnTo>
                  <a:cubicBezTo>
                    <a:pt x="3748" y="3939"/>
                    <a:pt x="3318" y="5569"/>
                    <a:pt x="2548" y="7045"/>
                  </a:cubicBezTo>
                  <a:cubicBezTo>
                    <a:pt x="2433" y="7252"/>
                    <a:pt x="2620" y="7443"/>
                    <a:pt x="2790" y="7443"/>
                  </a:cubicBezTo>
                  <a:cubicBezTo>
                    <a:pt x="2867" y="7443"/>
                    <a:pt x="2940" y="7404"/>
                    <a:pt x="2982" y="7311"/>
                  </a:cubicBezTo>
                  <a:cubicBezTo>
                    <a:pt x="3849" y="5744"/>
                    <a:pt x="4283" y="4009"/>
                    <a:pt x="4950" y="2341"/>
                  </a:cubicBezTo>
                  <a:cubicBezTo>
                    <a:pt x="4983" y="2241"/>
                    <a:pt x="4916" y="2108"/>
                    <a:pt x="4816" y="2074"/>
                  </a:cubicBezTo>
                  <a:cubicBezTo>
                    <a:pt x="3515" y="1207"/>
                    <a:pt x="2014" y="306"/>
                    <a:pt x="446" y="6"/>
                  </a:cubicBezTo>
                  <a:cubicBezTo>
                    <a:pt x="426" y="2"/>
                    <a:pt x="406" y="0"/>
                    <a:pt x="3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35" name="Google Shape;7035;p24"/>
            <p:cNvSpPr/>
            <p:nvPr/>
          </p:nvSpPr>
          <p:spPr>
            <a:xfrm>
              <a:off x="8712926" y="3114285"/>
              <a:ext cx="159584" cy="218001"/>
            </a:xfrm>
            <a:custGeom>
              <a:avLst/>
              <a:gdLst/>
              <a:ahLst/>
              <a:cxnLst/>
              <a:rect l="l" t="t" r="r" b="b"/>
              <a:pathLst>
                <a:path w="5327" h="7277" extrusionOk="0">
                  <a:moveTo>
                    <a:pt x="394" y="0"/>
                  </a:moveTo>
                  <a:cubicBezTo>
                    <a:pt x="156" y="0"/>
                    <a:pt x="0" y="361"/>
                    <a:pt x="256" y="503"/>
                  </a:cubicBezTo>
                  <a:cubicBezTo>
                    <a:pt x="1660" y="1332"/>
                    <a:pt x="3186" y="1979"/>
                    <a:pt x="4746" y="2501"/>
                  </a:cubicBezTo>
                  <a:lnTo>
                    <a:pt x="4746" y="2501"/>
                  </a:lnTo>
                  <a:cubicBezTo>
                    <a:pt x="4467" y="4011"/>
                    <a:pt x="3968" y="5492"/>
                    <a:pt x="3558" y="6974"/>
                  </a:cubicBezTo>
                  <a:cubicBezTo>
                    <a:pt x="3498" y="7156"/>
                    <a:pt x="3670" y="7277"/>
                    <a:pt x="3830" y="7277"/>
                  </a:cubicBezTo>
                  <a:cubicBezTo>
                    <a:pt x="3934" y="7277"/>
                    <a:pt x="4032" y="7226"/>
                    <a:pt x="4059" y="7108"/>
                  </a:cubicBezTo>
                  <a:cubicBezTo>
                    <a:pt x="4492" y="5540"/>
                    <a:pt x="5026" y="3972"/>
                    <a:pt x="5293" y="2371"/>
                  </a:cubicBezTo>
                  <a:cubicBezTo>
                    <a:pt x="5326" y="2237"/>
                    <a:pt x="5259" y="2104"/>
                    <a:pt x="5093" y="2071"/>
                  </a:cubicBezTo>
                  <a:cubicBezTo>
                    <a:pt x="3525" y="1537"/>
                    <a:pt x="1957" y="903"/>
                    <a:pt x="523" y="36"/>
                  </a:cubicBezTo>
                  <a:cubicBezTo>
                    <a:pt x="478" y="11"/>
                    <a:pt x="435" y="0"/>
                    <a:pt x="3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36" name="Google Shape;7036;p24"/>
            <p:cNvSpPr/>
            <p:nvPr/>
          </p:nvSpPr>
          <p:spPr>
            <a:xfrm>
              <a:off x="8610569" y="3209873"/>
              <a:ext cx="124024" cy="171327"/>
            </a:xfrm>
            <a:custGeom>
              <a:avLst/>
              <a:gdLst/>
              <a:ahLst/>
              <a:cxnLst/>
              <a:rect l="l" t="t" r="r" b="b"/>
              <a:pathLst>
                <a:path w="4140" h="5719" extrusionOk="0">
                  <a:moveTo>
                    <a:pt x="352" y="1"/>
                  </a:moveTo>
                  <a:cubicBezTo>
                    <a:pt x="84" y="1"/>
                    <a:pt x="0" y="426"/>
                    <a:pt x="304" y="548"/>
                  </a:cubicBezTo>
                  <a:cubicBezTo>
                    <a:pt x="1350" y="978"/>
                    <a:pt x="2425" y="1381"/>
                    <a:pt x="3555" y="1545"/>
                  </a:cubicBezTo>
                  <a:lnTo>
                    <a:pt x="3555" y="1545"/>
                  </a:lnTo>
                  <a:cubicBezTo>
                    <a:pt x="3325" y="2843"/>
                    <a:pt x="3013" y="4114"/>
                    <a:pt x="2672" y="5384"/>
                  </a:cubicBezTo>
                  <a:cubicBezTo>
                    <a:pt x="2611" y="5589"/>
                    <a:pt x="2776" y="5718"/>
                    <a:pt x="2935" y="5718"/>
                  </a:cubicBezTo>
                  <a:cubicBezTo>
                    <a:pt x="3036" y="5718"/>
                    <a:pt x="3134" y="5667"/>
                    <a:pt x="3173" y="5551"/>
                  </a:cubicBezTo>
                  <a:cubicBezTo>
                    <a:pt x="3539" y="4183"/>
                    <a:pt x="3873" y="2782"/>
                    <a:pt x="4107" y="1415"/>
                  </a:cubicBezTo>
                  <a:cubicBezTo>
                    <a:pt x="4140" y="1215"/>
                    <a:pt x="4040" y="1081"/>
                    <a:pt x="3840" y="1081"/>
                  </a:cubicBezTo>
                  <a:cubicBezTo>
                    <a:pt x="2672" y="948"/>
                    <a:pt x="1538" y="481"/>
                    <a:pt x="437" y="14"/>
                  </a:cubicBezTo>
                  <a:cubicBezTo>
                    <a:pt x="407" y="5"/>
                    <a:pt x="379" y="1"/>
                    <a:pt x="3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37" name="Google Shape;7037;p24"/>
            <p:cNvSpPr/>
            <p:nvPr/>
          </p:nvSpPr>
          <p:spPr>
            <a:xfrm>
              <a:off x="8502760" y="3299170"/>
              <a:ext cx="98950" cy="129476"/>
            </a:xfrm>
            <a:custGeom>
              <a:avLst/>
              <a:gdLst/>
              <a:ahLst/>
              <a:cxnLst/>
              <a:rect l="l" t="t" r="r" b="b"/>
              <a:pathLst>
                <a:path w="3303" h="4322" extrusionOk="0">
                  <a:moveTo>
                    <a:pt x="426" y="0"/>
                  </a:moveTo>
                  <a:cubicBezTo>
                    <a:pt x="395" y="0"/>
                    <a:pt x="365" y="1"/>
                    <a:pt x="334" y="2"/>
                  </a:cubicBezTo>
                  <a:cubicBezTo>
                    <a:pt x="0" y="35"/>
                    <a:pt x="0" y="535"/>
                    <a:pt x="334" y="535"/>
                  </a:cubicBezTo>
                  <a:cubicBezTo>
                    <a:pt x="386" y="531"/>
                    <a:pt x="438" y="530"/>
                    <a:pt x="490" y="530"/>
                  </a:cubicBezTo>
                  <a:cubicBezTo>
                    <a:pt x="1249" y="530"/>
                    <a:pt x="1983" y="921"/>
                    <a:pt x="2694" y="1161"/>
                  </a:cubicBezTo>
                  <a:lnTo>
                    <a:pt x="2694" y="1161"/>
                  </a:lnTo>
                  <a:cubicBezTo>
                    <a:pt x="2419" y="2104"/>
                    <a:pt x="2149" y="3026"/>
                    <a:pt x="1935" y="4004"/>
                  </a:cubicBezTo>
                  <a:cubicBezTo>
                    <a:pt x="1894" y="4188"/>
                    <a:pt x="2065" y="4322"/>
                    <a:pt x="2227" y="4322"/>
                  </a:cubicBezTo>
                  <a:cubicBezTo>
                    <a:pt x="2330" y="4322"/>
                    <a:pt x="2430" y="4268"/>
                    <a:pt x="2468" y="4138"/>
                  </a:cubicBezTo>
                  <a:cubicBezTo>
                    <a:pt x="2702" y="3104"/>
                    <a:pt x="2969" y="2070"/>
                    <a:pt x="3269" y="1036"/>
                  </a:cubicBezTo>
                  <a:cubicBezTo>
                    <a:pt x="3302" y="902"/>
                    <a:pt x="3236" y="735"/>
                    <a:pt x="3102" y="702"/>
                  </a:cubicBezTo>
                  <a:cubicBezTo>
                    <a:pt x="2198" y="476"/>
                    <a:pt x="1357" y="0"/>
                    <a:pt x="4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038" name="Google Shape;7038;p24"/>
            <p:cNvSpPr/>
            <p:nvPr/>
          </p:nvSpPr>
          <p:spPr>
            <a:xfrm>
              <a:off x="8446593" y="3356775"/>
              <a:ext cx="72168" cy="99609"/>
            </a:xfrm>
            <a:custGeom>
              <a:avLst/>
              <a:gdLst/>
              <a:ahLst/>
              <a:cxnLst/>
              <a:rect l="l" t="t" r="r" b="b"/>
              <a:pathLst>
                <a:path w="2409" h="3325" extrusionOk="0">
                  <a:moveTo>
                    <a:pt x="1942" y="781"/>
                  </a:moveTo>
                  <a:cubicBezTo>
                    <a:pt x="1932" y="801"/>
                    <a:pt x="1922" y="822"/>
                    <a:pt x="1913" y="843"/>
                  </a:cubicBezTo>
                  <a:lnTo>
                    <a:pt x="1913" y="843"/>
                  </a:lnTo>
                  <a:cubicBezTo>
                    <a:pt x="1918" y="819"/>
                    <a:pt x="1926" y="796"/>
                    <a:pt x="1942" y="781"/>
                  </a:cubicBezTo>
                  <a:close/>
                  <a:moveTo>
                    <a:pt x="330" y="0"/>
                  </a:moveTo>
                  <a:cubicBezTo>
                    <a:pt x="87" y="0"/>
                    <a:pt x="1" y="423"/>
                    <a:pt x="274" y="514"/>
                  </a:cubicBezTo>
                  <a:cubicBezTo>
                    <a:pt x="794" y="687"/>
                    <a:pt x="1339" y="835"/>
                    <a:pt x="1844" y="1024"/>
                  </a:cubicBezTo>
                  <a:lnTo>
                    <a:pt x="1844" y="1024"/>
                  </a:lnTo>
                  <a:cubicBezTo>
                    <a:pt x="1635" y="1657"/>
                    <a:pt x="1726" y="2336"/>
                    <a:pt x="1608" y="3015"/>
                  </a:cubicBezTo>
                  <a:cubicBezTo>
                    <a:pt x="1608" y="3149"/>
                    <a:pt x="1642" y="3282"/>
                    <a:pt x="1808" y="3316"/>
                  </a:cubicBezTo>
                  <a:cubicBezTo>
                    <a:pt x="1826" y="3321"/>
                    <a:pt x="1846" y="3324"/>
                    <a:pt x="1867" y="3324"/>
                  </a:cubicBezTo>
                  <a:cubicBezTo>
                    <a:pt x="1971" y="3324"/>
                    <a:pt x="2109" y="3259"/>
                    <a:pt x="2109" y="3149"/>
                  </a:cubicBezTo>
                  <a:cubicBezTo>
                    <a:pt x="2175" y="2715"/>
                    <a:pt x="2175" y="2315"/>
                    <a:pt x="2209" y="1881"/>
                  </a:cubicBezTo>
                  <a:cubicBezTo>
                    <a:pt x="2209" y="1715"/>
                    <a:pt x="2242" y="1514"/>
                    <a:pt x="2275" y="1314"/>
                  </a:cubicBezTo>
                  <a:cubicBezTo>
                    <a:pt x="2342" y="1181"/>
                    <a:pt x="2409" y="1014"/>
                    <a:pt x="2409" y="847"/>
                  </a:cubicBezTo>
                  <a:cubicBezTo>
                    <a:pt x="2409" y="714"/>
                    <a:pt x="2342" y="647"/>
                    <a:pt x="2209" y="614"/>
                  </a:cubicBezTo>
                  <a:cubicBezTo>
                    <a:pt x="1642" y="380"/>
                    <a:pt x="1008" y="213"/>
                    <a:pt x="407" y="13"/>
                  </a:cubicBezTo>
                  <a:cubicBezTo>
                    <a:pt x="380" y="4"/>
                    <a:pt x="355" y="0"/>
                    <a:pt x="3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vi-VN" altLang="en-US" dirty="0"/>
              <a:t>Click to edit Master title style</a:t>
            </a:r>
            <a:endParaRPr lang="vi-V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vi-VN" altLang="en-US" dirty="0"/>
              <a:t>Click to edit Master text styles</a:t>
            </a:r>
            <a:endParaRPr lang="vi-VN" altLang="en-US" dirty="0"/>
          </a:p>
          <a:p>
            <a:pPr lvl="1"/>
            <a:r>
              <a:rPr lang="vi-VN" altLang="en-US" dirty="0"/>
              <a:t>Second level</a:t>
            </a:r>
            <a:endParaRPr lang="vi-VN" altLang="en-US" dirty="0"/>
          </a:p>
          <a:p>
            <a:pPr lvl="2"/>
            <a:r>
              <a:rPr lang="vi-VN" altLang="en-US" dirty="0"/>
              <a:t>Third level</a:t>
            </a:r>
            <a:endParaRPr lang="vi-VN" altLang="en-US" dirty="0"/>
          </a:p>
          <a:p>
            <a:pPr lvl="3"/>
            <a:r>
              <a:rPr lang="vi-VN" altLang="en-US" dirty="0"/>
              <a:t>Fourth level</a:t>
            </a:r>
            <a:endParaRPr lang="vi-VN" altLang="en-US" dirty="0"/>
          </a:p>
          <a:p>
            <a:pPr lvl="4"/>
            <a:r>
              <a:rPr lang="vi-VN" altLang="en-US" dirty="0"/>
              <a:t>Fifth level</a:t>
            </a:r>
            <a:endParaRPr lang="vi-VN" altLang="en-US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vi-VN" altLang="en-US" dirty="0"/>
              <a:t>Click to edit Master title style</a:t>
            </a:r>
            <a:endParaRPr lang="vi-V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vi-VN" altLang="en-US" dirty="0"/>
              <a:t>Click to edit Master text styles</a:t>
            </a:r>
            <a:endParaRPr lang="vi-VN" altLang="en-US" dirty="0"/>
          </a:p>
          <a:p>
            <a:pPr lvl="1"/>
            <a:r>
              <a:rPr lang="vi-VN" altLang="en-US" dirty="0"/>
              <a:t>Second level</a:t>
            </a:r>
            <a:endParaRPr lang="vi-VN" altLang="en-US" dirty="0"/>
          </a:p>
          <a:p>
            <a:pPr lvl="2"/>
            <a:r>
              <a:rPr lang="vi-VN" altLang="en-US" dirty="0"/>
              <a:t>Third level</a:t>
            </a:r>
            <a:endParaRPr lang="vi-VN" altLang="en-US" dirty="0"/>
          </a:p>
          <a:p>
            <a:pPr lvl="3"/>
            <a:r>
              <a:rPr lang="vi-VN" altLang="en-US" dirty="0"/>
              <a:t>Fourth level</a:t>
            </a:r>
            <a:endParaRPr lang="vi-VN" altLang="en-US" dirty="0"/>
          </a:p>
          <a:p>
            <a:pPr lvl="4"/>
            <a:r>
              <a:rPr lang="vi-VN" altLang="en-US" dirty="0"/>
              <a:t>Fifth level</a:t>
            </a:r>
            <a:endParaRPr lang="vi-VN" altLang="en-US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A084BBB-B35C-4C10-8FAA-3D2E396911AD}" type="datetimeFigureOut">
              <a:rPr kumimoji="0" lang="vi-V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vi-VN" altLang="en-US" dirty="0">
                <a:latin typeface="Arial" panose="020B0604020202020204" pitchFamily="34" charset="0"/>
              </a:rPr>
            </a:fld>
            <a:endParaRPr lang="vi-V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slow"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85" name="Google Shape;9485;p55"/>
          <p:cNvGrpSpPr/>
          <p:nvPr/>
        </p:nvGrpSpPr>
        <p:grpSpPr>
          <a:xfrm>
            <a:off x="6447184" y="1928289"/>
            <a:ext cx="2227856" cy="4543236"/>
            <a:chOff x="6550680" y="2989186"/>
            <a:chExt cx="488030" cy="746424"/>
          </a:xfrm>
        </p:grpSpPr>
        <p:sp>
          <p:nvSpPr>
            <p:cNvPr id="9486" name="Google Shape;9486;p55"/>
            <p:cNvSpPr/>
            <p:nvPr/>
          </p:nvSpPr>
          <p:spPr>
            <a:xfrm>
              <a:off x="6550680" y="2989186"/>
              <a:ext cx="488030" cy="558449"/>
            </a:xfrm>
            <a:custGeom>
              <a:avLst/>
              <a:gdLst/>
              <a:ahLst/>
              <a:cxnLst/>
              <a:rect l="l" t="t" r="r" b="b"/>
              <a:pathLst>
                <a:path w="55207" h="63173" extrusionOk="0">
                  <a:moveTo>
                    <a:pt x="27896" y="0"/>
                  </a:moveTo>
                  <a:cubicBezTo>
                    <a:pt x="26353" y="0"/>
                    <a:pt x="24788" y="546"/>
                    <a:pt x="23617" y="1569"/>
                  </a:cubicBezTo>
                  <a:cubicBezTo>
                    <a:pt x="21516" y="3370"/>
                    <a:pt x="20715" y="6439"/>
                    <a:pt x="21315" y="9141"/>
                  </a:cubicBezTo>
                  <a:lnTo>
                    <a:pt x="21082" y="9508"/>
                  </a:lnTo>
                  <a:cubicBezTo>
                    <a:pt x="20426" y="9338"/>
                    <a:pt x="19786" y="9259"/>
                    <a:pt x="19169" y="9259"/>
                  </a:cubicBezTo>
                  <a:cubicBezTo>
                    <a:pt x="13468" y="9259"/>
                    <a:pt x="9681" y="16020"/>
                    <a:pt x="13443" y="21016"/>
                  </a:cubicBezTo>
                  <a:cubicBezTo>
                    <a:pt x="12692" y="20691"/>
                    <a:pt x="11907" y="20537"/>
                    <a:pt x="11133" y="20537"/>
                  </a:cubicBezTo>
                  <a:cubicBezTo>
                    <a:pt x="9121" y="20537"/>
                    <a:pt x="7179" y="21578"/>
                    <a:pt x="6071" y="23384"/>
                  </a:cubicBezTo>
                  <a:cubicBezTo>
                    <a:pt x="4570" y="25919"/>
                    <a:pt x="5104" y="29155"/>
                    <a:pt x="7405" y="31023"/>
                  </a:cubicBezTo>
                  <a:cubicBezTo>
                    <a:pt x="1101" y="33058"/>
                    <a:pt x="0" y="41431"/>
                    <a:pt x="5504" y="45033"/>
                  </a:cubicBezTo>
                  <a:cubicBezTo>
                    <a:pt x="2869" y="47368"/>
                    <a:pt x="2369" y="51771"/>
                    <a:pt x="4470" y="54640"/>
                  </a:cubicBezTo>
                  <a:cubicBezTo>
                    <a:pt x="5822" y="56464"/>
                    <a:pt x="8112" y="57473"/>
                    <a:pt x="10373" y="57473"/>
                  </a:cubicBezTo>
                  <a:cubicBezTo>
                    <a:pt x="11627" y="57473"/>
                    <a:pt x="12872" y="57163"/>
                    <a:pt x="13943" y="56508"/>
                  </a:cubicBezTo>
                  <a:cubicBezTo>
                    <a:pt x="14010" y="59777"/>
                    <a:pt x="16379" y="62512"/>
                    <a:pt x="19614" y="63079"/>
                  </a:cubicBezTo>
                  <a:cubicBezTo>
                    <a:pt x="19994" y="63142"/>
                    <a:pt x="20373" y="63173"/>
                    <a:pt x="20747" y="63173"/>
                  </a:cubicBezTo>
                  <a:cubicBezTo>
                    <a:pt x="23559" y="63173"/>
                    <a:pt x="26122" y="61451"/>
                    <a:pt x="27153" y="58743"/>
                  </a:cubicBezTo>
                  <a:cubicBezTo>
                    <a:pt x="27925" y="61307"/>
                    <a:pt x="30299" y="63012"/>
                    <a:pt x="32924" y="63012"/>
                  </a:cubicBezTo>
                  <a:cubicBezTo>
                    <a:pt x="33134" y="63012"/>
                    <a:pt x="33345" y="63002"/>
                    <a:pt x="33557" y="62979"/>
                  </a:cubicBezTo>
                  <a:cubicBezTo>
                    <a:pt x="36460" y="62646"/>
                    <a:pt x="38694" y="60344"/>
                    <a:pt x="38928" y="57442"/>
                  </a:cubicBezTo>
                  <a:cubicBezTo>
                    <a:pt x="40773" y="59049"/>
                    <a:pt x="43176" y="60125"/>
                    <a:pt x="45616" y="60125"/>
                  </a:cubicBezTo>
                  <a:cubicBezTo>
                    <a:pt x="45910" y="60125"/>
                    <a:pt x="46205" y="60110"/>
                    <a:pt x="46500" y="60077"/>
                  </a:cubicBezTo>
                  <a:cubicBezTo>
                    <a:pt x="49202" y="59777"/>
                    <a:pt x="51804" y="57876"/>
                    <a:pt x="52504" y="55207"/>
                  </a:cubicBezTo>
                  <a:cubicBezTo>
                    <a:pt x="53171" y="52538"/>
                    <a:pt x="51570" y="49370"/>
                    <a:pt x="48902" y="48736"/>
                  </a:cubicBezTo>
                  <a:cubicBezTo>
                    <a:pt x="52771" y="47401"/>
                    <a:pt x="55206" y="42865"/>
                    <a:pt x="54206" y="38895"/>
                  </a:cubicBezTo>
                  <a:cubicBezTo>
                    <a:pt x="53274" y="35321"/>
                    <a:pt x="49692" y="32693"/>
                    <a:pt x="46041" y="32693"/>
                  </a:cubicBezTo>
                  <a:cubicBezTo>
                    <a:pt x="45637" y="32693"/>
                    <a:pt x="45234" y="32725"/>
                    <a:pt x="44832" y="32791"/>
                  </a:cubicBezTo>
                  <a:cubicBezTo>
                    <a:pt x="50136" y="28822"/>
                    <a:pt x="47567" y="20382"/>
                    <a:pt x="40963" y="20015"/>
                  </a:cubicBezTo>
                  <a:cubicBezTo>
                    <a:pt x="43798" y="17747"/>
                    <a:pt x="44399" y="13177"/>
                    <a:pt x="42297" y="10242"/>
                  </a:cubicBezTo>
                  <a:cubicBezTo>
                    <a:pt x="40947" y="8385"/>
                    <a:pt x="38637" y="7356"/>
                    <a:pt x="36353" y="7356"/>
                  </a:cubicBezTo>
                  <a:cubicBezTo>
                    <a:pt x="35025" y="7356"/>
                    <a:pt x="33706" y="7704"/>
                    <a:pt x="32590" y="8440"/>
                  </a:cubicBezTo>
                  <a:cubicBezTo>
                    <a:pt x="34291" y="6205"/>
                    <a:pt x="33591" y="2703"/>
                    <a:pt x="31323" y="1068"/>
                  </a:cubicBezTo>
                  <a:cubicBezTo>
                    <a:pt x="30333" y="345"/>
                    <a:pt x="29122" y="0"/>
                    <a:pt x="2789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87" name="Google Shape;9487;p55"/>
            <p:cNvSpPr/>
            <p:nvPr/>
          </p:nvSpPr>
          <p:spPr>
            <a:xfrm>
              <a:off x="6762999" y="3229786"/>
              <a:ext cx="71365" cy="505825"/>
            </a:xfrm>
            <a:custGeom>
              <a:avLst/>
              <a:gdLst/>
              <a:ahLst/>
              <a:cxnLst/>
              <a:rect l="l" t="t" r="r" b="b"/>
              <a:pathLst>
                <a:path w="8073" h="57220" extrusionOk="0">
                  <a:moveTo>
                    <a:pt x="3473" y="1"/>
                  </a:moveTo>
                  <a:cubicBezTo>
                    <a:pt x="2999" y="1"/>
                    <a:pt x="2569" y="772"/>
                    <a:pt x="2569" y="772"/>
                  </a:cubicBezTo>
                  <a:lnTo>
                    <a:pt x="0" y="56478"/>
                  </a:lnTo>
                  <a:cubicBezTo>
                    <a:pt x="1223" y="57034"/>
                    <a:pt x="2528" y="57219"/>
                    <a:pt x="3724" y="57219"/>
                  </a:cubicBezTo>
                  <a:cubicBezTo>
                    <a:pt x="6116" y="57219"/>
                    <a:pt x="8073" y="56478"/>
                    <a:pt x="8073" y="56478"/>
                  </a:cubicBezTo>
                  <a:lnTo>
                    <a:pt x="4170" y="772"/>
                  </a:lnTo>
                  <a:cubicBezTo>
                    <a:pt x="3959" y="193"/>
                    <a:pt x="3710" y="1"/>
                    <a:pt x="34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88" name="Google Shape;9488;p55"/>
            <p:cNvSpPr/>
            <p:nvPr/>
          </p:nvSpPr>
          <p:spPr>
            <a:xfrm>
              <a:off x="6727903" y="3265165"/>
              <a:ext cx="67829" cy="80550"/>
            </a:xfrm>
            <a:custGeom>
              <a:avLst/>
              <a:gdLst/>
              <a:ahLst/>
              <a:cxnLst/>
              <a:rect l="l" t="t" r="r" b="b"/>
              <a:pathLst>
                <a:path w="7673" h="9112" extrusionOk="0">
                  <a:moveTo>
                    <a:pt x="493" y="0"/>
                  </a:moveTo>
                  <a:cubicBezTo>
                    <a:pt x="331" y="0"/>
                    <a:pt x="166" y="101"/>
                    <a:pt x="134" y="305"/>
                  </a:cubicBezTo>
                  <a:cubicBezTo>
                    <a:pt x="134" y="305"/>
                    <a:pt x="101" y="506"/>
                    <a:pt x="68" y="873"/>
                  </a:cubicBezTo>
                  <a:cubicBezTo>
                    <a:pt x="34" y="1340"/>
                    <a:pt x="1" y="1840"/>
                    <a:pt x="34" y="2340"/>
                  </a:cubicBezTo>
                  <a:cubicBezTo>
                    <a:pt x="68" y="3041"/>
                    <a:pt x="168" y="3741"/>
                    <a:pt x="334" y="4408"/>
                  </a:cubicBezTo>
                  <a:cubicBezTo>
                    <a:pt x="535" y="5209"/>
                    <a:pt x="868" y="5976"/>
                    <a:pt x="1335" y="6677"/>
                  </a:cubicBezTo>
                  <a:cubicBezTo>
                    <a:pt x="1569" y="7010"/>
                    <a:pt x="1869" y="7344"/>
                    <a:pt x="2169" y="7644"/>
                  </a:cubicBezTo>
                  <a:cubicBezTo>
                    <a:pt x="2336" y="7811"/>
                    <a:pt x="2469" y="7944"/>
                    <a:pt x="2669" y="8078"/>
                  </a:cubicBezTo>
                  <a:cubicBezTo>
                    <a:pt x="2836" y="8178"/>
                    <a:pt x="3003" y="8311"/>
                    <a:pt x="3203" y="8411"/>
                  </a:cubicBezTo>
                  <a:cubicBezTo>
                    <a:pt x="3537" y="8578"/>
                    <a:pt x="3904" y="8745"/>
                    <a:pt x="4271" y="8845"/>
                  </a:cubicBezTo>
                  <a:cubicBezTo>
                    <a:pt x="4604" y="8945"/>
                    <a:pt x="4938" y="9012"/>
                    <a:pt x="5271" y="9078"/>
                  </a:cubicBezTo>
                  <a:cubicBezTo>
                    <a:pt x="5571" y="9112"/>
                    <a:pt x="5838" y="9112"/>
                    <a:pt x="6105" y="9112"/>
                  </a:cubicBezTo>
                  <a:cubicBezTo>
                    <a:pt x="6339" y="9078"/>
                    <a:pt x="6606" y="9078"/>
                    <a:pt x="6772" y="9078"/>
                  </a:cubicBezTo>
                  <a:cubicBezTo>
                    <a:pt x="7139" y="9012"/>
                    <a:pt x="7339" y="8978"/>
                    <a:pt x="7339" y="8978"/>
                  </a:cubicBezTo>
                  <a:cubicBezTo>
                    <a:pt x="7506" y="8945"/>
                    <a:pt x="7640" y="8812"/>
                    <a:pt x="7640" y="8645"/>
                  </a:cubicBezTo>
                  <a:cubicBezTo>
                    <a:pt x="7673" y="8411"/>
                    <a:pt x="7506" y="8244"/>
                    <a:pt x="7306" y="8211"/>
                  </a:cubicBezTo>
                  <a:lnTo>
                    <a:pt x="7273" y="8211"/>
                  </a:lnTo>
                  <a:lnTo>
                    <a:pt x="6772" y="8178"/>
                  </a:lnTo>
                  <a:cubicBezTo>
                    <a:pt x="6572" y="8178"/>
                    <a:pt x="6372" y="8178"/>
                    <a:pt x="6172" y="8144"/>
                  </a:cubicBezTo>
                  <a:cubicBezTo>
                    <a:pt x="5972" y="8144"/>
                    <a:pt x="5738" y="8078"/>
                    <a:pt x="5471" y="8011"/>
                  </a:cubicBezTo>
                  <a:cubicBezTo>
                    <a:pt x="5171" y="7944"/>
                    <a:pt x="4904" y="7878"/>
                    <a:pt x="4637" y="7777"/>
                  </a:cubicBezTo>
                  <a:cubicBezTo>
                    <a:pt x="4337" y="7677"/>
                    <a:pt x="4037" y="7511"/>
                    <a:pt x="3804" y="7344"/>
                  </a:cubicBezTo>
                  <a:cubicBezTo>
                    <a:pt x="3637" y="7277"/>
                    <a:pt x="3503" y="7177"/>
                    <a:pt x="3370" y="7077"/>
                  </a:cubicBezTo>
                  <a:cubicBezTo>
                    <a:pt x="3236" y="6977"/>
                    <a:pt x="3103" y="6877"/>
                    <a:pt x="3003" y="6743"/>
                  </a:cubicBezTo>
                  <a:cubicBezTo>
                    <a:pt x="2736" y="6510"/>
                    <a:pt x="2536" y="6243"/>
                    <a:pt x="2336" y="5976"/>
                  </a:cubicBezTo>
                  <a:cubicBezTo>
                    <a:pt x="1936" y="5376"/>
                    <a:pt x="1635" y="4742"/>
                    <a:pt x="1435" y="4075"/>
                  </a:cubicBezTo>
                  <a:cubicBezTo>
                    <a:pt x="1235" y="3474"/>
                    <a:pt x="1102" y="2874"/>
                    <a:pt x="1002" y="2240"/>
                  </a:cubicBezTo>
                  <a:cubicBezTo>
                    <a:pt x="935" y="1673"/>
                    <a:pt x="868" y="1206"/>
                    <a:pt x="868" y="873"/>
                  </a:cubicBezTo>
                  <a:cubicBezTo>
                    <a:pt x="835" y="539"/>
                    <a:pt x="835" y="372"/>
                    <a:pt x="835" y="372"/>
                  </a:cubicBezTo>
                  <a:cubicBezTo>
                    <a:pt x="852" y="126"/>
                    <a:pt x="675" y="0"/>
                    <a:pt x="49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89" name="Google Shape;9489;p55"/>
            <p:cNvSpPr/>
            <p:nvPr/>
          </p:nvSpPr>
          <p:spPr>
            <a:xfrm>
              <a:off x="6788362" y="3226789"/>
              <a:ext cx="71958" cy="75113"/>
            </a:xfrm>
            <a:custGeom>
              <a:avLst/>
              <a:gdLst/>
              <a:ahLst/>
              <a:cxnLst/>
              <a:rect l="l" t="t" r="r" b="b"/>
              <a:pathLst>
                <a:path w="8140" h="8497" extrusionOk="0">
                  <a:moveTo>
                    <a:pt x="7676" y="1"/>
                  </a:moveTo>
                  <a:cubicBezTo>
                    <a:pt x="7494" y="1"/>
                    <a:pt x="7307" y="118"/>
                    <a:pt x="7272" y="343"/>
                  </a:cubicBezTo>
                  <a:lnTo>
                    <a:pt x="7272" y="377"/>
                  </a:lnTo>
                  <a:cubicBezTo>
                    <a:pt x="7272" y="377"/>
                    <a:pt x="7239" y="577"/>
                    <a:pt x="7239" y="877"/>
                  </a:cubicBezTo>
                  <a:cubicBezTo>
                    <a:pt x="7239" y="1044"/>
                    <a:pt x="7205" y="1244"/>
                    <a:pt x="7205" y="1478"/>
                  </a:cubicBezTo>
                  <a:cubicBezTo>
                    <a:pt x="7172" y="1678"/>
                    <a:pt x="7138" y="1945"/>
                    <a:pt x="7105" y="2211"/>
                  </a:cubicBezTo>
                  <a:cubicBezTo>
                    <a:pt x="7072" y="2345"/>
                    <a:pt x="7038" y="2478"/>
                    <a:pt x="7005" y="2612"/>
                  </a:cubicBezTo>
                  <a:cubicBezTo>
                    <a:pt x="6972" y="2745"/>
                    <a:pt x="6972" y="2912"/>
                    <a:pt x="6905" y="3045"/>
                  </a:cubicBezTo>
                  <a:cubicBezTo>
                    <a:pt x="6872" y="3212"/>
                    <a:pt x="6838" y="3346"/>
                    <a:pt x="6772" y="3512"/>
                  </a:cubicBezTo>
                  <a:lnTo>
                    <a:pt x="6638" y="3946"/>
                  </a:lnTo>
                  <a:cubicBezTo>
                    <a:pt x="6571" y="4113"/>
                    <a:pt x="6505" y="4280"/>
                    <a:pt x="6405" y="4413"/>
                  </a:cubicBezTo>
                  <a:cubicBezTo>
                    <a:pt x="6338" y="4513"/>
                    <a:pt x="6271" y="4680"/>
                    <a:pt x="6171" y="4813"/>
                  </a:cubicBezTo>
                  <a:cubicBezTo>
                    <a:pt x="6004" y="5113"/>
                    <a:pt x="5804" y="5380"/>
                    <a:pt x="5571" y="5614"/>
                  </a:cubicBezTo>
                  <a:cubicBezTo>
                    <a:pt x="5337" y="5881"/>
                    <a:pt x="5070" y="6114"/>
                    <a:pt x="4803" y="6314"/>
                  </a:cubicBezTo>
                  <a:cubicBezTo>
                    <a:pt x="4537" y="6514"/>
                    <a:pt x="4270" y="6681"/>
                    <a:pt x="3970" y="6815"/>
                  </a:cubicBezTo>
                  <a:cubicBezTo>
                    <a:pt x="3436" y="7082"/>
                    <a:pt x="2869" y="7315"/>
                    <a:pt x="2268" y="7448"/>
                  </a:cubicBezTo>
                  <a:cubicBezTo>
                    <a:pt x="1835" y="7549"/>
                    <a:pt x="1401" y="7615"/>
                    <a:pt x="967" y="7682"/>
                  </a:cubicBezTo>
                  <a:cubicBezTo>
                    <a:pt x="634" y="7715"/>
                    <a:pt x="467" y="7715"/>
                    <a:pt x="467" y="7715"/>
                  </a:cubicBezTo>
                  <a:cubicBezTo>
                    <a:pt x="67" y="7749"/>
                    <a:pt x="0" y="8349"/>
                    <a:pt x="434" y="8416"/>
                  </a:cubicBezTo>
                  <a:cubicBezTo>
                    <a:pt x="600" y="8449"/>
                    <a:pt x="801" y="8483"/>
                    <a:pt x="967" y="8483"/>
                  </a:cubicBezTo>
                  <a:cubicBezTo>
                    <a:pt x="1114" y="8492"/>
                    <a:pt x="1260" y="8496"/>
                    <a:pt x="1406" y="8496"/>
                  </a:cubicBezTo>
                  <a:cubicBezTo>
                    <a:pt x="1758" y="8496"/>
                    <a:pt x="2105" y="8473"/>
                    <a:pt x="2435" y="8449"/>
                  </a:cubicBezTo>
                  <a:cubicBezTo>
                    <a:pt x="3136" y="8349"/>
                    <a:pt x="3836" y="8149"/>
                    <a:pt x="4470" y="7882"/>
                  </a:cubicBezTo>
                  <a:cubicBezTo>
                    <a:pt x="4837" y="7715"/>
                    <a:pt x="5204" y="7515"/>
                    <a:pt x="5537" y="7315"/>
                  </a:cubicBezTo>
                  <a:cubicBezTo>
                    <a:pt x="6238" y="6815"/>
                    <a:pt x="6805" y="6181"/>
                    <a:pt x="7239" y="5447"/>
                  </a:cubicBezTo>
                  <a:cubicBezTo>
                    <a:pt x="7339" y="5280"/>
                    <a:pt x="7472" y="5113"/>
                    <a:pt x="7539" y="4913"/>
                  </a:cubicBezTo>
                  <a:cubicBezTo>
                    <a:pt x="7605" y="4713"/>
                    <a:pt x="7706" y="4546"/>
                    <a:pt x="7739" y="4346"/>
                  </a:cubicBezTo>
                  <a:cubicBezTo>
                    <a:pt x="7806" y="4179"/>
                    <a:pt x="7872" y="4013"/>
                    <a:pt x="7939" y="3813"/>
                  </a:cubicBezTo>
                  <a:cubicBezTo>
                    <a:pt x="7972" y="3646"/>
                    <a:pt x="8006" y="3446"/>
                    <a:pt x="8039" y="3279"/>
                  </a:cubicBezTo>
                  <a:cubicBezTo>
                    <a:pt x="8106" y="2945"/>
                    <a:pt x="8139" y="2612"/>
                    <a:pt x="8139" y="2311"/>
                  </a:cubicBezTo>
                  <a:lnTo>
                    <a:pt x="8139" y="1878"/>
                  </a:lnTo>
                  <a:lnTo>
                    <a:pt x="8139" y="1511"/>
                  </a:lnTo>
                  <a:cubicBezTo>
                    <a:pt x="8139" y="1244"/>
                    <a:pt x="8106" y="1044"/>
                    <a:pt x="8106" y="877"/>
                  </a:cubicBezTo>
                  <a:cubicBezTo>
                    <a:pt x="8072" y="510"/>
                    <a:pt x="8039" y="310"/>
                    <a:pt x="8039" y="310"/>
                  </a:cubicBezTo>
                  <a:cubicBezTo>
                    <a:pt x="8007" y="102"/>
                    <a:pt x="7844" y="1"/>
                    <a:pt x="76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0" name="Google Shape;9490;p55"/>
            <p:cNvSpPr/>
            <p:nvPr/>
          </p:nvSpPr>
          <p:spPr>
            <a:xfrm>
              <a:off x="6794259" y="3311798"/>
              <a:ext cx="87587" cy="76015"/>
            </a:xfrm>
            <a:custGeom>
              <a:avLst/>
              <a:gdLst/>
              <a:ahLst/>
              <a:cxnLst/>
              <a:rect l="l" t="t" r="r" b="b"/>
              <a:pathLst>
                <a:path w="9908" h="8599" extrusionOk="0">
                  <a:moveTo>
                    <a:pt x="9540" y="1"/>
                  </a:moveTo>
                  <a:cubicBezTo>
                    <a:pt x="9340" y="1"/>
                    <a:pt x="9173" y="134"/>
                    <a:pt x="9173" y="334"/>
                  </a:cubicBezTo>
                  <a:cubicBezTo>
                    <a:pt x="9173" y="401"/>
                    <a:pt x="9173" y="434"/>
                    <a:pt x="9173" y="468"/>
                  </a:cubicBezTo>
                  <a:cubicBezTo>
                    <a:pt x="9140" y="568"/>
                    <a:pt x="9107" y="701"/>
                    <a:pt x="9107" y="868"/>
                  </a:cubicBezTo>
                  <a:cubicBezTo>
                    <a:pt x="9073" y="1035"/>
                    <a:pt x="9040" y="1268"/>
                    <a:pt x="8940" y="1502"/>
                  </a:cubicBezTo>
                  <a:cubicBezTo>
                    <a:pt x="8873" y="1735"/>
                    <a:pt x="8806" y="2002"/>
                    <a:pt x="8706" y="2269"/>
                  </a:cubicBezTo>
                  <a:cubicBezTo>
                    <a:pt x="8640" y="2402"/>
                    <a:pt x="8606" y="2536"/>
                    <a:pt x="8540" y="2669"/>
                  </a:cubicBezTo>
                  <a:lnTo>
                    <a:pt x="8339" y="3136"/>
                  </a:lnTo>
                  <a:cubicBezTo>
                    <a:pt x="8273" y="3303"/>
                    <a:pt x="8173" y="3436"/>
                    <a:pt x="8106" y="3603"/>
                  </a:cubicBezTo>
                  <a:cubicBezTo>
                    <a:pt x="8006" y="3737"/>
                    <a:pt x="7939" y="3903"/>
                    <a:pt x="7839" y="4070"/>
                  </a:cubicBezTo>
                  <a:cubicBezTo>
                    <a:pt x="7639" y="4370"/>
                    <a:pt x="7405" y="4671"/>
                    <a:pt x="7172" y="4938"/>
                  </a:cubicBezTo>
                  <a:cubicBezTo>
                    <a:pt x="7039" y="5104"/>
                    <a:pt x="6905" y="5238"/>
                    <a:pt x="6772" y="5371"/>
                  </a:cubicBezTo>
                  <a:lnTo>
                    <a:pt x="6371" y="5738"/>
                  </a:lnTo>
                  <a:cubicBezTo>
                    <a:pt x="6205" y="5872"/>
                    <a:pt x="6071" y="6005"/>
                    <a:pt x="5904" y="6105"/>
                  </a:cubicBezTo>
                  <a:lnTo>
                    <a:pt x="5437" y="6405"/>
                  </a:lnTo>
                  <a:lnTo>
                    <a:pt x="4437" y="6939"/>
                  </a:lnTo>
                  <a:cubicBezTo>
                    <a:pt x="4103" y="7039"/>
                    <a:pt x="3770" y="7172"/>
                    <a:pt x="3436" y="7273"/>
                  </a:cubicBezTo>
                  <a:cubicBezTo>
                    <a:pt x="3102" y="7373"/>
                    <a:pt x="2802" y="7439"/>
                    <a:pt x="2502" y="7506"/>
                  </a:cubicBezTo>
                  <a:cubicBezTo>
                    <a:pt x="2235" y="7573"/>
                    <a:pt x="1968" y="7639"/>
                    <a:pt x="1701" y="7639"/>
                  </a:cubicBezTo>
                  <a:lnTo>
                    <a:pt x="1068" y="7740"/>
                  </a:lnTo>
                  <a:lnTo>
                    <a:pt x="501" y="7806"/>
                  </a:lnTo>
                  <a:lnTo>
                    <a:pt x="467" y="7806"/>
                  </a:lnTo>
                  <a:cubicBezTo>
                    <a:pt x="0" y="7873"/>
                    <a:pt x="34" y="8573"/>
                    <a:pt x="501" y="8573"/>
                  </a:cubicBezTo>
                  <a:lnTo>
                    <a:pt x="1768" y="8573"/>
                  </a:lnTo>
                  <a:cubicBezTo>
                    <a:pt x="1851" y="8590"/>
                    <a:pt x="1927" y="8598"/>
                    <a:pt x="1997" y="8598"/>
                  </a:cubicBezTo>
                  <a:cubicBezTo>
                    <a:pt x="2068" y="8598"/>
                    <a:pt x="2135" y="8590"/>
                    <a:pt x="2202" y="8573"/>
                  </a:cubicBezTo>
                  <a:lnTo>
                    <a:pt x="2669" y="8540"/>
                  </a:lnTo>
                  <a:cubicBezTo>
                    <a:pt x="3002" y="8473"/>
                    <a:pt x="3369" y="8440"/>
                    <a:pt x="3736" y="8373"/>
                  </a:cubicBezTo>
                  <a:lnTo>
                    <a:pt x="4870" y="8006"/>
                  </a:lnTo>
                  <a:cubicBezTo>
                    <a:pt x="5271" y="7840"/>
                    <a:pt x="5638" y="7673"/>
                    <a:pt x="6071" y="7473"/>
                  </a:cubicBezTo>
                  <a:lnTo>
                    <a:pt x="6605" y="7072"/>
                  </a:lnTo>
                  <a:cubicBezTo>
                    <a:pt x="6805" y="6972"/>
                    <a:pt x="7005" y="6839"/>
                    <a:pt x="7172" y="6672"/>
                  </a:cubicBezTo>
                  <a:lnTo>
                    <a:pt x="7672" y="6205"/>
                  </a:lnTo>
                  <a:cubicBezTo>
                    <a:pt x="7806" y="6038"/>
                    <a:pt x="7973" y="5872"/>
                    <a:pt x="8106" y="5705"/>
                  </a:cubicBezTo>
                  <a:cubicBezTo>
                    <a:pt x="8373" y="5371"/>
                    <a:pt x="8640" y="5004"/>
                    <a:pt x="8840" y="4637"/>
                  </a:cubicBezTo>
                  <a:cubicBezTo>
                    <a:pt x="8940" y="4437"/>
                    <a:pt x="9040" y="4270"/>
                    <a:pt x="9140" y="4070"/>
                  </a:cubicBezTo>
                  <a:cubicBezTo>
                    <a:pt x="9207" y="3903"/>
                    <a:pt x="9307" y="3703"/>
                    <a:pt x="9374" y="3537"/>
                  </a:cubicBezTo>
                  <a:lnTo>
                    <a:pt x="9540" y="3003"/>
                  </a:lnTo>
                  <a:cubicBezTo>
                    <a:pt x="9607" y="2836"/>
                    <a:pt x="9640" y="2669"/>
                    <a:pt x="9674" y="2502"/>
                  </a:cubicBezTo>
                  <a:cubicBezTo>
                    <a:pt x="9740" y="2202"/>
                    <a:pt x="9807" y="1902"/>
                    <a:pt x="9841" y="1602"/>
                  </a:cubicBezTo>
                  <a:cubicBezTo>
                    <a:pt x="9874" y="1335"/>
                    <a:pt x="9907" y="1101"/>
                    <a:pt x="9907" y="935"/>
                  </a:cubicBezTo>
                  <a:lnTo>
                    <a:pt x="9907" y="468"/>
                  </a:lnTo>
                  <a:cubicBezTo>
                    <a:pt x="9907" y="401"/>
                    <a:pt x="9907" y="368"/>
                    <a:pt x="9907" y="301"/>
                  </a:cubicBezTo>
                  <a:lnTo>
                    <a:pt x="9874" y="334"/>
                  </a:lnTo>
                  <a:cubicBezTo>
                    <a:pt x="9874" y="167"/>
                    <a:pt x="9707" y="34"/>
                    <a:pt x="954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1" name="Google Shape;9491;p55"/>
            <p:cNvSpPr/>
            <p:nvPr/>
          </p:nvSpPr>
          <p:spPr>
            <a:xfrm>
              <a:off x="6704317" y="3351695"/>
              <a:ext cx="92307" cy="89567"/>
            </a:xfrm>
            <a:custGeom>
              <a:avLst/>
              <a:gdLst/>
              <a:ahLst/>
              <a:cxnLst/>
              <a:rect l="l" t="t" r="r" b="b"/>
              <a:pathLst>
                <a:path w="10442" h="10132" extrusionOk="0">
                  <a:moveTo>
                    <a:pt x="377" y="1"/>
                  </a:moveTo>
                  <a:cubicBezTo>
                    <a:pt x="189" y="1"/>
                    <a:pt x="0" y="136"/>
                    <a:pt x="0" y="391"/>
                  </a:cubicBezTo>
                  <a:cubicBezTo>
                    <a:pt x="0" y="391"/>
                    <a:pt x="34" y="625"/>
                    <a:pt x="100" y="1025"/>
                  </a:cubicBezTo>
                  <a:cubicBezTo>
                    <a:pt x="167" y="1592"/>
                    <a:pt x="300" y="2159"/>
                    <a:pt x="434" y="2693"/>
                  </a:cubicBezTo>
                  <a:cubicBezTo>
                    <a:pt x="667" y="3493"/>
                    <a:pt x="968" y="4261"/>
                    <a:pt x="1335" y="4994"/>
                  </a:cubicBezTo>
                  <a:cubicBezTo>
                    <a:pt x="1535" y="5395"/>
                    <a:pt x="1768" y="5795"/>
                    <a:pt x="2035" y="6195"/>
                  </a:cubicBezTo>
                  <a:cubicBezTo>
                    <a:pt x="2302" y="6596"/>
                    <a:pt x="2635" y="6996"/>
                    <a:pt x="2969" y="7363"/>
                  </a:cubicBezTo>
                  <a:cubicBezTo>
                    <a:pt x="3269" y="7730"/>
                    <a:pt x="3636" y="8063"/>
                    <a:pt x="4036" y="8364"/>
                  </a:cubicBezTo>
                  <a:cubicBezTo>
                    <a:pt x="4203" y="8530"/>
                    <a:pt x="4437" y="8664"/>
                    <a:pt x="4604" y="8797"/>
                  </a:cubicBezTo>
                  <a:cubicBezTo>
                    <a:pt x="4804" y="8931"/>
                    <a:pt x="5004" y="9064"/>
                    <a:pt x="5204" y="9164"/>
                  </a:cubicBezTo>
                  <a:cubicBezTo>
                    <a:pt x="5404" y="9264"/>
                    <a:pt x="5638" y="9364"/>
                    <a:pt x="5838" y="9464"/>
                  </a:cubicBezTo>
                  <a:cubicBezTo>
                    <a:pt x="6005" y="9531"/>
                    <a:pt x="6238" y="9631"/>
                    <a:pt x="6438" y="9698"/>
                  </a:cubicBezTo>
                  <a:lnTo>
                    <a:pt x="7039" y="9865"/>
                  </a:lnTo>
                  <a:lnTo>
                    <a:pt x="7572" y="9998"/>
                  </a:lnTo>
                  <a:cubicBezTo>
                    <a:pt x="7906" y="10065"/>
                    <a:pt x="8239" y="10098"/>
                    <a:pt x="8573" y="10131"/>
                  </a:cubicBezTo>
                  <a:lnTo>
                    <a:pt x="9340" y="10131"/>
                  </a:lnTo>
                  <a:cubicBezTo>
                    <a:pt x="9774" y="10098"/>
                    <a:pt x="10007" y="10098"/>
                    <a:pt x="10007" y="10098"/>
                  </a:cubicBezTo>
                  <a:cubicBezTo>
                    <a:pt x="10441" y="10031"/>
                    <a:pt x="10441" y="9364"/>
                    <a:pt x="10007" y="9331"/>
                  </a:cubicBezTo>
                  <a:lnTo>
                    <a:pt x="9974" y="9331"/>
                  </a:lnTo>
                  <a:cubicBezTo>
                    <a:pt x="9974" y="9331"/>
                    <a:pt x="9741" y="9298"/>
                    <a:pt x="9374" y="9264"/>
                  </a:cubicBezTo>
                  <a:cubicBezTo>
                    <a:pt x="9173" y="9231"/>
                    <a:pt x="8940" y="9197"/>
                    <a:pt x="8673" y="9164"/>
                  </a:cubicBezTo>
                  <a:cubicBezTo>
                    <a:pt x="8540" y="9131"/>
                    <a:pt x="8406" y="9097"/>
                    <a:pt x="8273" y="9064"/>
                  </a:cubicBezTo>
                  <a:cubicBezTo>
                    <a:pt x="8106" y="9031"/>
                    <a:pt x="7973" y="8997"/>
                    <a:pt x="7806" y="8964"/>
                  </a:cubicBezTo>
                  <a:lnTo>
                    <a:pt x="7305" y="8797"/>
                  </a:lnTo>
                  <a:lnTo>
                    <a:pt x="6805" y="8630"/>
                  </a:lnTo>
                  <a:cubicBezTo>
                    <a:pt x="6472" y="8464"/>
                    <a:pt x="6138" y="8297"/>
                    <a:pt x="5804" y="8097"/>
                  </a:cubicBezTo>
                  <a:lnTo>
                    <a:pt x="5271" y="7763"/>
                  </a:lnTo>
                  <a:cubicBezTo>
                    <a:pt x="5104" y="7630"/>
                    <a:pt x="4937" y="7530"/>
                    <a:pt x="4770" y="7396"/>
                  </a:cubicBezTo>
                  <a:cubicBezTo>
                    <a:pt x="4437" y="7129"/>
                    <a:pt x="4137" y="6829"/>
                    <a:pt x="3870" y="6496"/>
                  </a:cubicBezTo>
                  <a:cubicBezTo>
                    <a:pt x="3569" y="6195"/>
                    <a:pt x="3303" y="5862"/>
                    <a:pt x="3036" y="5495"/>
                  </a:cubicBezTo>
                  <a:cubicBezTo>
                    <a:pt x="2802" y="5161"/>
                    <a:pt x="2569" y="4794"/>
                    <a:pt x="2369" y="4427"/>
                  </a:cubicBezTo>
                  <a:cubicBezTo>
                    <a:pt x="2168" y="4094"/>
                    <a:pt x="1968" y="3727"/>
                    <a:pt x="1835" y="3393"/>
                  </a:cubicBezTo>
                  <a:cubicBezTo>
                    <a:pt x="1668" y="3026"/>
                    <a:pt x="1535" y="2693"/>
                    <a:pt x="1401" y="2393"/>
                  </a:cubicBezTo>
                  <a:cubicBezTo>
                    <a:pt x="1168" y="1759"/>
                    <a:pt x="1001" y="1225"/>
                    <a:pt x="901" y="858"/>
                  </a:cubicBezTo>
                  <a:cubicBezTo>
                    <a:pt x="767" y="458"/>
                    <a:pt x="734" y="258"/>
                    <a:pt x="734" y="258"/>
                  </a:cubicBezTo>
                  <a:lnTo>
                    <a:pt x="734" y="291"/>
                  </a:lnTo>
                  <a:cubicBezTo>
                    <a:pt x="689" y="94"/>
                    <a:pt x="533" y="1"/>
                    <a:pt x="37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2" name="Google Shape;9492;p55"/>
            <p:cNvSpPr/>
            <p:nvPr/>
          </p:nvSpPr>
          <p:spPr>
            <a:xfrm>
              <a:off x="6796027" y="3405532"/>
              <a:ext cx="82574" cy="64753"/>
            </a:xfrm>
            <a:custGeom>
              <a:avLst/>
              <a:gdLst/>
              <a:ahLst/>
              <a:cxnLst/>
              <a:rect l="l" t="t" r="r" b="b"/>
              <a:pathLst>
                <a:path w="9341" h="7325" extrusionOk="0">
                  <a:moveTo>
                    <a:pt x="8841" y="1"/>
                  </a:moveTo>
                  <a:cubicBezTo>
                    <a:pt x="8663" y="1"/>
                    <a:pt x="8490" y="118"/>
                    <a:pt x="8473" y="339"/>
                  </a:cubicBezTo>
                  <a:lnTo>
                    <a:pt x="8473" y="372"/>
                  </a:lnTo>
                  <a:cubicBezTo>
                    <a:pt x="8473" y="372"/>
                    <a:pt x="8440" y="572"/>
                    <a:pt x="8440" y="873"/>
                  </a:cubicBezTo>
                  <a:cubicBezTo>
                    <a:pt x="8440" y="1039"/>
                    <a:pt x="8373" y="1239"/>
                    <a:pt x="8373" y="1440"/>
                  </a:cubicBezTo>
                  <a:cubicBezTo>
                    <a:pt x="8340" y="1573"/>
                    <a:pt x="8340" y="1673"/>
                    <a:pt x="8306" y="1773"/>
                  </a:cubicBezTo>
                  <a:cubicBezTo>
                    <a:pt x="8273" y="1907"/>
                    <a:pt x="8273" y="2040"/>
                    <a:pt x="8206" y="2140"/>
                  </a:cubicBezTo>
                  <a:cubicBezTo>
                    <a:pt x="8173" y="2274"/>
                    <a:pt x="8139" y="2407"/>
                    <a:pt x="8106" y="2540"/>
                  </a:cubicBezTo>
                  <a:lnTo>
                    <a:pt x="7939" y="2974"/>
                  </a:lnTo>
                  <a:cubicBezTo>
                    <a:pt x="7906" y="3107"/>
                    <a:pt x="7806" y="3241"/>
                    <a:pt x="7739" y="3374"/>
                  </a:cubicBezTo>
                  <a:lnTo>
                    <a:pt x="7506" y="3775"/>
                  </a:lnTo>
                  <a:cubicBezTo>
                    <a:pt x="7306" y="4041"/>
                    <a:pt x="7105" y="4275"/>
                    <a:pt x="6872" y="4508"/>
                  </a:cubicBezTo>
                  <a:cubicBezTo>
                    <a:pt x="6605" y="4742"/>
                    <a:pt x="6338" y="4942"/>
                    <a:pt x="6071" y="5109"/>
                  </a:cubicBezTo>
                  <a:cubicBezTo>
                    <a:pt x="5771" y="5309"/>
                    <a:pt x="5438" y="5476"/>
                    <a:pt x="5137" y="5609"/>
                  </a:cubicBezTo>
                  <a:cubicBezTo>
                    <a:pt x="4804" y="5743"/>
                    <a:pt x="4470" y="5843"/>
                    <a:pt x="4170" y="5943"/>
                  </a:cubicBezTo>
                  <a:cubicBezTo>
                    <a:pt x="3536" y="6143"/>
                    <a:pt x="2936" y="6276"/>
                    <a:pt x="2302" y="6376"/>
                  </a:cubicBezTo>
                  <a:cubicBezTo>
                    <a:pt x="1768" y="6443"/>
                    <a:pt x="1301" y="6510"/>
                    <a:pt x="968" y="6510"/>
                  </a:cubicBezTo>
                  <a:lnTo>
                    <a:pt x="467" y="6543"/>
                  </a:lnTo>
                  <a:lnTo>
                    <a:pt x="434" y="6510"/>
                  </a:lnTo>
                  <a:cubicBezTo>
                    <a:pt x="34" y="6510"/>
                    <a:pt x="0" y="7110"/>
                    <a:pt x="401" y="7210"/>
                  </a:cubicBezTo>
                  <a:cubicBezTo>
                    <a:pt x="567" y="7244"/>
                    <a:pt x="768" y="7244"/>
                    <a:pt x="934" y="7277"/>
                  </a:cubicBezTo>
                  <a:cubicBezTo>
                    <a:pt x="1288" y="7301"/>
                    <a:pt x="1625" y="7324"/>
                    <a:pt x="1969" y="7324"/>
                  </a:cubicBezTo>
                  <a:cubicBezTo>
                    <a:pt x="2112" y="7324"/>
                    <a:pt x="2255" y="7320"/>
                    <a:pt x="2402" y="7310"/>
                  </a:cubicBezTo>
                  <a:cubicBezTo>
                    <a:pt x="2702" y="7310"/>
                    <a:pt x="3002" y="7277"/>
                    <a:pt x="3369" y="7244"/>
                  </a:cubicBezTo>
                  <a:cubicBezTo>
                    <a:pt x="3703" y="7177"/>
                    <a:pt x="4070" y="7144"/>
                    <a:pt x="4437" y="7044"/>
                  </a:cubicBezTo>
                  <a:cubicBezTo>
                    <a:pt x="4804" y="6944"/>
                    <a:pt x="5204" y="6843"/>
                    <a:pt x="5571" y="6677"/>
                  </a:cubicBezTo>
                  <a:cubicBezTo>
                    <a:pt x="5938" y="6543"/>
                    <a:pt x="6338" y="6343"/>
                    <a:pt x="6672" y="6143"/>
                  </a:cubicBezTo>
                  <a:cubicBezTo>
                    <a:pt x="7039" y="5909"/>
                    <a:pt x="7372" y="5643"/>
                    <a:pt x="7706" y="5376"/>
                  </a:cubicBezTo>
                  <a:cubicBezTo>
                    <a:pt x="8006" y="5076"/>
                    <a:pt x="8240" y="4742"/>
                    <a:pt x="8473" y="4408"/>
                  </a:cubicBezTo>
                  <a:cubicBezTo>
                    <a:pt x="8573" y="4208"/>
                    <a:pt x="8707" y="4041"/>
                    <a:pt x="8773" y="3875"/>
                  </a:cubicBezTo>
                  <a:cubicBezTo>
                    <a:pt x="8840" y="3708"/>
                    <a:pt x="8940" y="3541"/>
                    <a:pt x="9007" y="3341"/>
                  </a:cubicBezTo>
                  <a:cubicBezTo>
                    <a:pt x="9040" y="3174"/>
                    <a:pt x="9107" y="3007"/>
                    <a:pt x="9140" y="2841"/>
                  </a:cubicBezTo>
                  <a:cubicBezTo>
                    <a:pt x="9174" y="2674"/>
                    <a:pt x="9207" y="2507"/>
                    <a:pt x="9240" y="2340"/>
                  </a:cubicBezTo>
                  <a:cubicBezTo>
                    <a:pt x="9274" y="2073"/>
                    <a:pt x="9307" y="1807"/>
                    <a:pt x="9307" y="1506"/>
                  </a:cubicBezTo>
                  <a:cubicBezTo>
                    <a:pt x="9307" y="1273"/>
                    <a:pt x="9340" y="1039"/>
                    <a:pt x="9307" y="873"/>
                  </a:cubicBezTo>
                  <a:cubicBezTo>
                    <a:pt x="9274" y="506"/>
                    <a:pt x="9240" y="339"/>
                    <a:pt x="9240" y="339"/>
                  </a:cubicBezTo>
                  <a:cubicBezTo>
                    <a:pt x="9191" y="110"/>
                    <a:pt x="9013" y="1"/>
                    <a:pt x="884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3" name="Google Shape;9493;p55"/>
            <p:cNvSpPr/>
            <p:nvPr/>
          </p:nvSpPr>
          <p:spPr>
            <a:xfrm>
              <a:off x="6815484" y="3118883"/>
              <a:ext cx="43068" cy="40319"/>
            </a:xfrm>
            <a:custGeom>
              <a:avLst/>
              <a:gdLst/>
              <a:ahLst/>
              <a:cxnLst/>
              <a:rect l="l" t="t" r="r" b="b"/>
              <a:pathLst>
                <a:path w="4872" h="4561" extrusionOk="0">
                  <a:moveTo>
                    <a:pt x="1208" y="1"/>
                  </a:moveTo>
                  <a:cubicBezTo>
                    <a:pt x="1162" y="1"/>
                    <a:pt x="1115" y="3"/>
                    <a:pt x="1068" y="7"/>
                  </a:cubicBezTo>
                  <a:cubicBezTo>
                    <a:pt x="902" y="7"/>
                    <a:pt x="701" y="74"/>
                    <a:pt x="535" y="140"/>
                  </a:cubicBezTo>
                  <a:cubicBezTo>
                    <a:pt x="468" y="174"/>
                    <a:pt x="368" y="207"/>
                    <a:pt x="301" y="241"/>
                  </a:cubicBezTo>
                  <a:cubicBezTo>
                    <a:pt x="234" y="274"/>
                    <a:pt x="134" y="341"/>
                    <a:pt x="68" y="374"/>
                  </a:cubicBezTo>
                  <a:lnTo>
                    <a:pt x="68" y="441"/>
                  </a:lnTo>
                  <a:cubicBezTo>
                    <a:pt x="1" y="474"/>
                    <a:pt x="1" y="574"/>
                    <a:pt x="68" y="607"/>
                  </a:cubicBezTo>
                  <a:cubicBezTo>
                    <a:pt x="101" y="641"/>
                    <a:pt x="134" y="658"/>
                    <a:pt x="168" y="658"/>
                  </a:cubicBezTo>
                  <a:cubicBezTo>
                    <a:pt x="201" y="658"/>
                    <a:pt x="234" y="641"/>
                    <a:pt x="268" y="607"/>
                  </a:cubicBezTo>
                  <a:cubicBezTo>
                    <a:pt x="301" y="574"/>
                    <a:pt x="368" y="507"/>
                    <a:pt x="435" y="474"/>
                  </a:cubicBezTo>
                  <a:cubicBezTo>
                    <a:pt x="501" y="441"/>
                    <a:pt x="568" y="407"/>
                    <a:pt x="635" y="374"/>
                  </a:cubicBezTo>
                  <a:cubicBezTo>
                    <a:pt x="801" y="307"/>
                    <a:pt x="935" y="274"/>
                    <a:pt x="1102" y="274"/>
                  </a:cubicBezTo>
                  <a:cubicBezTo>
                    <a:pt x="1140" y="270"/>
                    <a:pt x="1179" y="268"/>
                    <a:pt x="1218" y="268"/>
                  </a:cubicBezTo>
                  <a:cubicBezTo>
                    <a:pt x="1479" y="268"/>
                    <a:pt x="1737" y="362"/>
                    <a:pt x="1969" y="507"/>
                  </a:cubicBezTo>
                  <a:lnTo>
                    <a:pt x="2069" y="607"/>
                  </a:lnTo>
                  <a:lnTo>
                    <a:pt x="2136" y="674"/>
                  </a:lnTo>
                  <a:cubicBezTo>
                    <a:pt x="2169" y="708"/>
                    <a:pt x="2236" y="774"/>
                    <a:pt x="2269" y="841"/>
                  </a:cubicBezTo>
                  <a:cubicBezTo>
                    <a:pt x="2336" y="974"/>
                    <a:pt x="2403" y="1108"/>
                    <a:pt x="2436" y="1275"/>
                  </a:cubicBezTo>
                  <a:cubicBezTo>
                    <a:pt x="2536" y="1541"/>
                    <a:pt x="2503" y="1842"/>
                    <a:pt x="2403" y="2109"/>
                  </a:cubicBezTo>
                  <a:cubicBezTo>
                    <a:pt x="2369" y="2142"/>
                    <a:pt x="2369" y="2209"/>
                    <a:pt x="2403" y="2275"/>
                  </a:cubicBezTo>
                  <a:cubicBezTo>
                    <a:pt x="2430" y="2358"/>
                    <a:pt x="2525" y="2417"/>
                    <a:pt x="2632" y="2417"/>
                  </a:cubicBezTo>
                  <a:cubicBezTo>
                    <a:pt x="2656" y="2417"/>
                    <a:pt x="2679" y="2415"/>
                    <a:pt x="2703" y="2409"/>
                  </a:cubicBezTo>
                  <a:lnTo>
                    <a:pt x="2736" y="2409"/>
                  </a:lnTo>
                  <a:cubicBezTo>
                    <a:pt x="2841" y="2379"/>
                    <a:pt x="2953" y="2362"/>
                    <a:pt x="3065" y="2362"/>
                  </a:cubicBezTo>
                  <a:cubicBezTo>
                    <a:pt x="3203" y="2362"/>
                    <a:pt x="3341" y="2387"/>
                    <a:pt x="3470" y="2442"/>
                  </a:cubicBezTo>
                  <a:cubicBezTo>
                    <a:pt x="3603" y="2475"/>
                    <a:pt x="3704" y="2542"/>
                    <a:pt x="3804" y="2642"/>
                  </a:cubicBezTo>
                  <a:cubicBezTo>
                    <a:pt x="3870" y="2676"/>
                    <a:pt x="3904" y="2709"/>
                    <a:pt x="3937" y="2742"/>
                  </a:cubicBezTo>
                  <a:cubicBezTo>
                    <a:pt x="4004" y="2776"/>
                    <a:pt x="4037" y="2809"/>
                    <a:pt x="4070" y="2876"/>
                  </a:cubicBezTo>
                  <a:lnTo>
                    <a:pt x="4137" y="2976"/>
                  </a:lnTo>
                  <a:lnTo>
                    <a:pt x="4171" y="3043"/>
                  </a:lnTo>
                  <a:cubicBezTo>
                    <a:pt x="4204" y="3076"/>
                    <a:pt x="4204" y="3143"/>
                    <a:pt x="4237" y="3209"/>
                  </a:cubicBezTo>
                  <a:cubicBezTo>
                    <a:pt x="4271" y="3309"/>
                    <a:pt x="4304" y="3443"/>
                    <a:pt x="4304" y="3576"/>
                  </a:cubicBezTo>
                  <a:cubicBezTo>
                    <a:pt x="4337" y="3843"/>
                    <a:pt x="4271" y="4110"/>
                    <a:pt x="4171" y="4377"/>
                  </a:cubicBezTo>
                  <a:cubicBezTo>
                    <a:pt x="4137" y="4410"/>
                    <a:pt x="4137" y="4477"/>
                    <a:pt x="4171" y="4510"/>
                  </a:cubicBezTo>
                  <a:cubicBezTo>
                    <a:pt x="4187" y="4544"/>
                    <a:pt x="4221" y="4560"/>
                    <a:pt x="4258" y="4560"/>
                  </a:cubicBezTo>
                  <a:cubicBezTo>
                    <a:pt x="4296" y="4560"/>
                    <a:pt x="4337" y="4544"/>
                    <a:pt x="4371" y="4510"/>
                  </a:cubicBezTo>
                  <a:cubicBezTo>
                    <a:pt x="4638" y="4277"/>
                    <a:pt x="4804" y="3943"/>
                    <a:pt x="4838" y="3576"/>
                  </a:cubicBezTo>
                  <a:cubicBezTo>
                    <a:pt x="4871" y="3376"/>
                    <a:pt x="4838" y="3176"/>
                    <a:pt x="4804" y="3009"/>
                  </a:cubicBezTo>
                  <a:cubicBezTo>
                    <a:pt x="4771" y="2909"/>
                    <a:pt x="4738" y="2809"/>
                    <a:pt x="4704" y="2742"/>
                  </a:cubicBezTo>
                  <a:lnTo>
                    <a:pt x="4638" y="2609"/>
                  </a:lnTo>
                  <a:lnTo>
                    <a:pt x="4571" y="2509"/>
                  </a:lnTo>
                  <a:cubicBezTo>
                    <a:pt x="4504" y="2409"/>
                    <a:pt x="4437" y="2342"/>
                    <a:pt x="4371" y="2275"/>
                  </a:cubicBezTo>
                  <a:cubicBezTo>
                    <a:pt x="4304" y="2209"/>
                    <a:pt x="4204" y="2142"/>
                    <a:pt x="4137" y="2075"/>
                  </a:cubicBezTo>
                  <a:cubicBezTo>
                    <a:pt x="3970" y="1975"/>
                    <a:pt x="3804" y="1908"/>
                    <a:pt x="3637" y="1875"/>
                  </a:cubicBezTo>
                  <a:cubicBezTo>
                    <a:pt x="3477" y="1831"/>
                    <a:pt x="3310" y="1807"/>
                    <a:pt x="3146" y="1807"/>
                  </a:cubicBezTo>
                  <a:cubicBezTo>
                    <a:pt x="3069" y="1807"/>
                    <a:pt x="2994" y="1812"/>
                    <a:pt x="2919" y="1823"/>
                  </a:cubicBezTo>
                  <a:lnTo>
                    <a:pt x="2919" y="1823"/>
                  </a:lnTo>
                  <a:cubicBezTo>
                    <a:pt x="2931" y="1583"/>
                    <a:pt x="2887" y="1339"/>
                    <a:pt x="2803" y="1108"/>
                  </a:cubicBezTo>
                  <a:cubicBezTo>
                    <a:pt x="2736" y="941"/>
                    <a:pt x="2636" y="774"/>
                    <a:pt x="2536" y="641"/>
                  </a:cubicBezTo>
                  <a:cubicBezTo>
                    <a:pt x="2469" y="574"/>
                    <a:pt x="2403" y="507"/>
                    <a:pt x="2336" y="441"/>
                  </a:cubicBezTo>
                  <a:lnTo>
                    <a:pt x="2236" y="341"/>
                  </a:lnTo>
                  <a:lnTo>
                    <a:pt x="2102" y="274"/>
                  </a:lnTo>
                  <a:cubicBezTo>
                    <a:pt x="1840" y="99"/>
                    <a:pt x="1527" y="1"/>
                    <a:pt x="1208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4" name="Google Shape;9494;p55"/>
            <p:cNvSpPr/>
            <p:nvPr/>
          </p:nvSpPr>
          <p:spPr>
            <a:xfrm>
              <a:off x="6874918" y="3076768"/>
              <a:ext cx="23444" cy="13950"/>
            </a:xfrm>
            <a:custGeom>
              <a:avLst/>
              <a:gdLst/>
              <a:ahLst/>
              <a:cxnLst/>
              <a:rect l="l" t="t" r="r" b="b"/>
              <a:pathLst>
                <a:path w="2652" h="1578" extrusionOk="0">
                  <a:moveTo>
                    <a:pt x="616" y="1"/>
                  </a:moveTo>
                  <a:cubicBezTo>
                    <a:pt x="483" y="1"/>
                    <a:pt x="350" y="1"/>
                    <a:pt x="250" y="34"/>
                  </a:cubicBezTo>
                  <a:lnTo>
                    <a:pt x="116" y="68"/>
                  </a:lnTo>
                  <a:lnTo>
                    <a:pt x="149" y="34"/>
                  </a:lnTo>
                  <a:lnTo>
                    <a:pt x="149" y="34"/>
                  </a:lnTo>
                  <a:cubicBezTo>
                    <a:pt x="1" y="94"/>
                    <a:pt x="38" y="312"/>
                    <a:pt x="189" y="312"/>
                  </a:cubicBezTo>
                  <a:cubicBezTo>
                    <a:pt x="207" y="312"/>
                    <a:pt x="228" y="308"/>
                    <a:pt x="250" y="301"/>
                  </a:cubicBezTo>
                  <a:cubicBezTo>
                    <a:pt x="283" y="301"/>
                    <a:pt x="316" y="268"/>
                    <a:pt x="350" y="268"/>
                  </a:cubicBezTo>
                  <a:cubicBezTo>
                    <a:pt x="450" y="234"/>
                    <a:pt x="550" y="234"/>
                    <a:pt x="683" y="234"/>
                  </a:cubicBezTo>
                  <a:cubicBezTo>
                    <a:pt x="817" y="268"/>
                    <a:pt x="950" y="268"/>
                    <a:pt x="1083" y="335"/>
                  </a:cubicBezTo>
                  <a:cubicBezTo>
                    <a:pt x="1250" y="401"/>
                    <a:pt x="1384" y="501"/>
                    <a:pt x="1517" y="601"/>
                  </a:cubicBezTo>
                  <a:cubicBezTo>
                    <a:pt x="1717" y="802"/>
                    <a:pt x="1917" y="1002"/>
                    <a:pt x="2084" y="1235"/>
                  </a:cubicBezTo>
                  <a:cubicBezTo>
                    <a:pt x="2184" y="1335"/>
                    <a:pt x="2251" y="1402"/>
                    <a:pt x="2318" y="1469"/>
                  </a:cubicBezTo>
                  <a:cubicBezTo>
                    <a:pt x="2351" y="1502"/>
                    <a:pt x="2384" y="1535"/>
                    <a:pt x="2418" y="1535"/>
                  </a:cubicBezTo>
                  <a:lnTo>
                    <a:pt x="2451" y="1569"/>
                  </a:lnTo>
                  <a:cubicBezTo>
                    <a:pt x="2469" y="1575"/>
                    <a:pt x="2487" y="1578"/>
                    <a:pt x="2503" y="1578"/>
                  </a:cubicBezTo>
                  <a:cubicBezTo>
                    <a:pt x="2575" y="1578"/>
                    <a:pt x="2624" y="1523"/>
                    <a:pt x="2651" y="1469"/>
                  </a:cubicBezTo>
                  <a:cubicBezTo>
                    <a:pt x="2651" y="1402"/>
                    <a:pt x="2651" y="1369"/>
                    <a:pt x="2651" y="1302"/>
                  </a:cubicBezTo>
                  <a:cubicBezTo>
                    <a:pt x="2651" y="1168"/>
                    <a:pt x="2618" y="1035"/>
                    <a:pt x="2585" y="935"/>
                  </a:cubicBezTo>
                  <a:cubicBezTo>
                    <a:pt x="2484" y="768"/>
                    <a:pt x="2384" y="635"/>
                    <a:pt x="2251" y="501"/>
                  </a:cubicBezTo>
                  <a:cubicBezTo>
                    <a:pt x="2084" y="368"/>
                    <a:pt x="1884" y="268"/>
                    <a:pt x="1717" y="201"/>
                  </a:cubicBezTo>
                  <a:cubicBezTo>
                    <a:pt x="1517" y="134"/>
                    <a:pt x="1317" y="68"/>
                    <a:pt x="1117" y="34"/>
                  </a:cubicBezTo>
                  <a:cubicBezTo>
                    <a:pt x="950" y="1"/>
                    <a:pt x="783" y="1"/>
                    <a:pt x="616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5" name="Google Shape;9495;p55"/>
            <p:cNvSpPr/>
            <p:nvPr/>
          </p:nvSpPr>
          <p:spPr>
            <a:xfrm>
              <a:off x="6868863" y="3097711"/>
              <a:ext cx="15638" cy="15664"/>
            </a:xfrm>
            <a:custGeom>
              <a:avLst/>
              <a:gdLst/>
              <a:ahLst/>
              <a:cxnLst/>
              <a:rect l="l" t="t" r="r" b="b"/>
              <a:pathLst>
                <a:path w="1769" h="1772" extrusionOk="0">
                  <a:moveTo>
                    <a:pt x="134" y="0"/>
                  </a:moveTo>
                  <a:cubicBezTo>
                    <a:pt x="67" y="34"/>
                    <a:pt x="1" y="100"/>
                    <a:pt x="34" y="167"/>
                  </a:cubicBezTo>
                  <a:cubicBezTo>
                    <a:pt x="34" y="222"/>
                    <a:pt x="78" y="276"/>
                    <a:pt x="131" y="276"/>
                  </a:cubicBezTo>
                  <a:cubicBezTo>
                    <a:pt x="143" y="276"/>
                    <a:pt x="155" y="273"/>
                    <a:pt x="167" y="267"/>
                  </a:cubicBezTo>
                  <a:lnTo>
                    <a:pt x="267" y="267"/>
                  </a:lnTo>
                  <a:cubicBezTo>
                    <a:pt x="334" y="267"/>
                    <a:pt x="434" y="301"/>
                    <a:pt x="501" y="301"/>
                  </a:cubicBezTo>
                  <a:cubicBezTo>
                    <a:pt x="601" y="367"/>
                    <a:pt x="701" y="401"/>
                    <a:pt x="801" y="467"/>
                  </a:cubicBezTo>
                  <a:cubicBezTo>
                    <a:pt x="868" y="567"/>
                    <a:pt x="968" y="667"/>
                    <a:pt x="1001" y="768"/>
                  </a:cubicBezTo>
                  <a:cubicBezTo>
                    <a:pt x="1101" y="968"/>
                    <a:pt x="1168" y="1168"/>
                    <a:pt x="1235" y="1368"/>
                  </a:cubicBezTo>
                  <a:cubicBezTo>
                    <a:pt x="1235" y="1468"/>
                    <a:pt x="1268" y="1535"/>
                    <a:pt x="1301" y="1601"/>
                  </a:cubicBezTo>
                  <a:cubicBezTo>
                    <a:pt x="1335" y="1635"/>
                    <a:pt x="1335" y="1668"/>
                    <a:pt x="1368" y="1702"/>
                  </a:cubicBezTo>
                  <a:cubicBezTo>
                    <a:pt x="1409" y="1743"/>
                    <a:pt x="1463" y="1771"/>
                    <a:pt x="1514" y="1771"/>
                  </a:cubicBezTo>
                  <a:cubicBezTo>
                    <a:pt x="1546" y="1771"/>
                    <a:pt x="1576" y="1760"/>
                    <a:pt x="1602" y="1735"/>
                  </a:cubicBezTo>
                  <a:cubicBezTo>
                    <a:pt x="1635" y="1702"/>
                    <a:pt x="1668" y="1668"/>
                    <a:pt x="1702" y="1635"/>
                  </a:cubicBezTo>
                  <a:cubicBezTo>
                    <a:pt x="1735" y="1535"/>
                    <a:pt x="1768" y="1435"/>
                    <a:pt x="1768" y="1301"/>
                  </a:cubicBezTo>
                  <a:cubicBezTo>
                    <a:pt x="1768" y="1168"/>
                    <a:pt x="1735" y="1001"/>
                    <a:pt x="1668" y="868"/>
                  </a:cubicBezTo>
                  <a:cubicBezTo>
                    <a:pt x="1602" y="701"/>
                    <a:pt x="1468" y="567"/>
                    <a:pt x="1335" y="467"/>
                  </a:cubicBezTo>
                  <a:cubicBezTo>
                    <a:pt x="1201" y="367"/>
                    <a:pt x="1068" y="267"/>
                    <a:pt x="935" y="200"/>
                  </a:cubicBezTo>
                  <a:cubicBezTo>
                    <a:pt x="801" y="134"/>
                    <a:pt x="668" y="100"/>
                    <a:pt x="534" y="67"/>
                  </a:cubicBezTo>
                  <a:cubicBezTo>
                    <a:pt x="434" y="34"/>
                    <a:pt x="334" y="34"/>
                    <a:pt x="234" y="34"/>
                  </a:cubicBezTo>
                  <a:lnTo>
                    <a:pt x="134" y="34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6" name="Google Shape;9496;p55"/>
            <p:cNvSpPr/>
            <p:nvPr/>
          </p:nvSpPr>
          <p:spPr>
            <a:xfrm>
              <a:off x="6904542" y="3117743"/>
              <a:ext cx="9149" cy="20960"/>
            </a:xfrm>
            <a:custGeom>
              <a:avLst/>
              <a:gdLst/>
              <a:ahLst/>
              <a:cxnLst/>
              <a:rect l="l" t="t" r="r" b="b"/>
              <a:pathLst>
                <a:path w="1035" h="2371" extrusionOk="0">
                  <a:moveTo>
                    <a:pt x="564" y="0"/>
                  </a:moveTo>
                  <a:cubicBezTo>
                    <a:pt x="476" y="0"/>
                    <a:pt x="397" y="118"/>
                    <a:pt x="468" y="236"/>
                  </a:cubicBezTo>
                  <a:lnTo>
                    <a:pt x="534" y="303"/>
                  </a:lnTo>
                  <a:cubicBezTo>
                    <a:pt x="568" y="370"/>
                    <a:pt x="601" y="436"/>
                    <a:pt x="635" y="536"/>
                  </a:cubicBezTo>
                  <a:cubicBezTo>
                    <a:pt x="668" y="636"/>
                    <a:pt x="668" y="770"/>
                    <a:pt x="668" y="870"/>
                  </a:cubicBezTo>
                  <a:cubicBezTo>
                    <a:pt x="635" y="1003"/>
                    <a:pt x="601" y="1137"/>
                    <a:pt x="568" y="1270"/>
                  </a:cubicBezTo>
                  <a:cubicBezTo>
                    <a:pt x="434" y="1470"/>
                    <a:pt x="301" y="1637"/>
                    <a:pt x="168" y="1837"/>
                  </a:cubicBezTo>
                  <a:cubicBezTo>
                    <a:pt x="134" y="1904"/>
                    <a:pt x="101" y="1971"/>
                    <a:pt x="67" y="2037"/>
                  </a:cubicBezTo>
                  <a:cubicBezTo>
                    <a:pt x="34" y="2071"/>
                    <a:pt x="34" y="2104"/>
                    <a:pt x="34" y="2137"/>
                  </a:cubicBezTo>
                  <a:lnTo>
                    <a:pt x="34" y="2171"/>
                  </a:lnTo>
                  <a:cubicBezTo>
                    <a:pt x="1" y="2271"/>
                    <a:pt x="67" y="2338"/>
                    <a:pt x="168" y="2371"/>
                  </a:cubicBezTo>
                  <a:lnTo>
                    <a:pt x="301" y="2371"/>
                  </a:lnTo>
                  <a:cubicBezTo>
                    <a:pt x="401" y="2338"/>
                    <a:pt x="501" y="2304"/>
                    <a:pt x="601" y="2238"/>
                  </a:cubicBezTo>
                  <a:cubicBezTo>
                    <a:pt x="735" y="2137"/>
                    <a:pt x="835" y="2004"/>
                    <a:pt x="901" y="1871"/>
                  </a:cubicBezTo>
                  <a:cubicBezTo>
                    <a:pt x="968" y="1704"/>
                    <a:pt x="1001" y="1537"/>
                    <a:pt x="1035" y="1370"/>
                  </a:cubicBezTo>
                  <a:cubicBezTo>
                    <a:pt x="1035" y="1170"/>
                    <a:pt x="1001" y="1003"/>
                    <a:pt x="1001" y="837"/>
                  </a:cubicBezTo>
                  <a:cubicBezTo>
                    <a:pt x="968" y="703"/>
                    <a:pt x="935" y="570"/>
                    <a:pt x="868" y="436"/>
                  </a:cubicBezTo>
                  <a:cubicBezTo>
                    <a:pt x="835" y="336"/>
                    <a:pt x="801" y="236"/>
                    <a:pt x="768" y="169"/>
                  </a:cubicBezTo>
                  <a:lnTo>
                    <a:pt x="701" y="69"/>
                  </a:lnTo>
                  <a:lnTo>
                    <a:pt x="668" y="69"/>
                  </a:lnTo>
                  <a:cubicBezTo>
                    <a:pt x="639" y="20"/>
                    <a:pt x="601" y="0"/>
                    <a:pt x="564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7" name="Google Shape;9497;p55"/>
            <p:cNvSpPr/>
            <p:nvPr/>
          </p:nvSpPr>
          <p:spPr>
            <a:xfrm>
              <a:off x="6780689" y="3008061"/>
              <a:ext cx="21534" cy="9865"/>
            </a:xfrm>
            <a:custGeom>
              <a:avLst/>
              <a:gdLst/>
              <a:ahLst/>
              <a:cxnLst/>
              <a:rect l="l" t="t" r="r" b="b"/>
              <a:pathLst>
                <a:path w="2436" h="1116" extrusionOk="0">
                  <a:moveTo>
                    <a:pt x="1669" y="1"/>
                  </a:moveTo>
                  <a:cubicBezTo>
                    <a:pt x="1502" y="1"/>
                    <a:pt x="1302" y="34"/>
                    <a:pt x="1135" y="101"/>
                  </a:cubicBezTo>
                  <a:cubicBezTo>
                    <a:pt x="968" y="134"/>
                    <a:pt x="835" y="234"/>
                    <a:pt x="668" y="334"/>
                  </a:cubicBezTo>
                  <a:cubicBezTo>
                    <a:pt x="568" y="401"/>
                    <a:pt x="434" y="501"/>
                    <a:pt x="334" y="601"/>
                  </a:cubicBezTo>
                  <a:cubicBezTo>
                    <a:pt x="268" y="668"/>
                    <a:pt x="201" y="735"/>
                    <a:pt x="134" y="835"/>
                  </a:cubicBezTo>
                  <a:cubicBezTo>
                    <a:pt x="101" y="868"/>
                    <a:pt x="101" y="868"/>
                    <a:pt x="67" y="901"/>
                  </a:cubicBezTo>
                  <a:lnTo>
                    <a:pt x="34" y="935"/>
                  </a:lnTo>
                  <a:cubicBezTo>
                    <a:pt x="1" y="1001"/>
                    <a:pt x="34" y="1068"/>
                    <a:pt x="101" y="1102"/>
                  </a:cubicBezTo>
                  <a:cubicBezTo>
                    <a:pt x="120" y="1111"/>
                    <a:pt x="140" y="1115"/>
                    <a:pt x="159" y="1115"/>
                  </a:cubicBezTo>
                  <a:cubicBezTo>
                    <a:pt x="204" y="1115"/>
                    <a:pt x="244" y="1092"/>
                    <a:pt x="268" y="1068"/>
                  </a:cubicBezTo>
                  <a:cubicBezTo>
                    <a:pt x="268" y="1068"/>
                    <a:pt x="301" y="1035"/>
                    <a:pt x="334" y="968"/>
                  </a:cubicBezTo>
                  <a:cubicBezTo>
                    <a:pt x="368" y="901"/>
                    <a:pt x="434" y="835"/>
                    <a:pt x="468" y="768"/>
                  </a:cubicBezTo>
                  <a:cubicBezTo>
                    <a:pt x="568" y="701"/>
                    <a:pt x="668" y="635"/>
                    <a:pt x="801" y="601"/>
                  </a:cubicBezTo>
                  <a:cubicBezTo>
                    <a:pt x="896" y="578"/>
                    <a:pt x="990" y="554"/>
                    <a:pt x="1084" y="554"/>
                  </a:cubicBezTo>
                  <a:cubicBezTo>
                    <a:pt x="1123" y="554"/>
                    <a:pt x="1163" y="558"/>
                    <a:pt x="1202" y="568"/>
                  </a:cubicBezTo>
                  <a:cubicBezTo>
                    <a:pt x="1435" y="568"/>
                    <a:pt x="1669" y="635"/>
                    <a:pt x="1869" y="701"/>
                  </a:cubicBezTo>
                  <a:cubicBezTo>
                    <a:pt x="1969" y="701"/>
                    <a:pt x="2036" y="701"/>
                    <a:pt x="2136" y="735"/>
                  </a:cubicBezTo>
                  <a:lnTo>
                    <a:pt x="2302" y="735"/>
                  </a:lnTo>
                  <a:cubicBezTo>
                    <a:pt x="2369" y="701"/>
                    <a:pt x="2436" y="635"/>
                    <a:pt x="2402" y="534"/>
                  </a:cubicBezTo>
                  <a:cubicBezTo>
                    <a:pt x="2402" y="501"/>
                    <a:pt x="2402" y="434"/>
                    <a:pt x="2369" y="401"/>
                  </a:cubicBezTo>
                  <a:cubicBezTo>
                    <a:pt x="2302" y="301"/>
                    <a:pt x="2236" y="201"/>
                    <a:pt x="2136" y="168"/>
                  </a:cubicBezTo>
                  <a:cubicBezTo>
                    <a:pt x="2002" y="67"/>
                    <a:pt x="1835" y="1"/>
                    <a:pt x="1669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8" name="Google Shape;9498;p55"/>
            <p:cNvSpPr/>
            <p:nvPr/>
          </p:nvSpPr>
          <p:spPr>
            <a:xfrm>
              <a:off x="6796911" y="3028411"/>
              <a:ext cx="17998" cy="6497"/>
            </a:xfrm>
            <a:custGeom>
              <a:avLst/>
              <a:gdLst/>
              <a:ahLst/>
              <a:cxnLst/>
              <a:rect l="l" t="t" r="r" b="b"/>
              <a:pathLst>
                <a:path w="2036" h="735" extrusionOk="0">
                  <a:moveTo>
                    <a:pt x="1135" y="0"/>
                  </a:moveTo>
                  <a:cubicBezTo>
                    <a:pt x="1001" y="34"/>
                    <a:pt x="868" y="34"/>
                    <a:pt x="734" y="67"/>
                  </a:cubicBezTo>
                  <a:cubicBezTo>
                    <a:pt x="634" y="100"/>
                    <a:pt x="534" y="134"/>
                    <a:pt x="434" y="167"/>
                  </a:cubicBezTo>
                  <a:cubicBezTo>
                    <a:pt x="334" y="201"/>
                    <a:pt x="234" y="234"/>
                    <a:pt x="201" y="234"/>
                  </a:cubicBezTo>
                  <a:lnTo>
                    <a:pt x="134" y="267"/>
                  </a:lnTo>
                  <a:lnTo>
                    <a:pt x="100" y="267"/>
                  </a:lnTo>
                  <a:cubicBezTo>
                    <a:pt x="34" y="301"/>
                    <a:pt x="0" y="401"/>
                    <a:pt x="67" y="467"/>
                  </a:cubicBezTo>
                  <a:cubicBezTo>
                    <a:pt x="91" y="491"/>
                    <a:pt x="148" y="515"/>
                    <a:pt x="191" y="515"/>
                  </a:cubicBezTo>
                  <a:cubicBezTo>
                    <a:pt x="209" y="515"/>
                    <a:pt x="224" y="511"/>
                    <a:pt x="234" y="501"/>
                  </a:cubicBezTo>
                  <a:lnTo>
                    <a:pt x="334" y="434"/>
                  </a:lnTo>
                  <a:cubicBezTo>
                    <a:pt x="367" y="401"/>
                    <a:pt x="434" y="401"/>
                    <a:pt x="501" y="367"/>
                  </a:cubicBezTo>
                  <a:lnTo>
                    <a:pt x="768" y="367"/>
                  </a:lnTo>
                  <a:cubicBezTo>
                    <a:pt x="868" y="401"/>
                    <a:pt x="968" y="401"/>
                    <a:pt x="1068" y="467"/>
                  </a:cubicBezTo>
                  <a:cubicBezTo>
                    <a:pt x="1235" y="567"/>
                    <a:pt x="1368" y="634"/>
                    <a:pt x="1535" y="701"/>
                  </a:cubicBezTo>
                  <a:cubicBezTo>
                    <a:pt x="1602" y="701"/>
                    <a:pt x="1668" y="734"/>
                    <a:pt x="1735" y="734"/>
                  </a:cubicBezTo>
                  <a:lnTo>
                    <a:pt x="1868" y="734"/>
                  </a:lnTo>
                  <a:cubicBezTo>
                    <a:pt x="1968" y="701"/>
                    <a:pt x="2035" y="634"/>
                    <a:pt x="2035" y="534"/>
                  </a:cubicBezTo>
                  <a:cubicBezTo>
                    <a:pt x="2002" y="401"/>
                    <a:pt x="1968" y="301"/>
                    <a:pt x="1868" y="201"/>
                  </a:cubicBezTo>
                  <a:cubicBezTo>
                    <a:pt x="1768" y="134"/>
                    <a:pt x="1668" y="67"/>
                    <a:pt x="1535" y="34"/>
                  </a:cubicBezTo>
                  <a:cubicBezTo>
                    <a:pt x="1401" y="0"/>
                    <a:pt x="1268" y="0"/>
                    <a:pt x="1135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499" name="Google Shape;9499;p55"/>
            <p:cNvSpPr/>
            <p:nvPr/>
          </p:nvSpPr>
          <p:spPr>
            <a:xfrm>
              <a:off x="6769780" y="3047259"/>
              <a:ext cx="13490" cy="15744"/>
            </a:xfrm>
            <a:custGeom>
              <a:avLst/>
              <a:gdLst/>
              <a:ahLst/>
              <a:cxnLst/>
              <a:rect l="l" t="t" r="r" b="b"/>
              <a:pathLst>
                <a:path w="1526" h="1781" extrusionOk="0">
                  <a:moveTo>
                    <a:pt x="1330" y="0"/>
                  </a:moveTo>
                  <a:cubicBezTo>
                    <a:pt x="1321" y="0"/>
                    <a:pt x="1311" y="1"/>
                    <a:pt x="1301" y="3"/>
                  </a:cubicBezTo>
                  <a:lnTo>
                    <a:pt x="1201" y="3"/>
                  </a:lnTo>
                  <a:cubicBezTo>
                    <a:pt x="1101" y="3"/>
                    <a:pt x="1035" y="37"/>
                    <a:pt x="935" y="70"/>
                  </a:cubicBezTo>
                  <a:cubicBezTo>
                    <a:pt x="801" y="103"/>
                    <a:pt x="701" y="170"/>
                    <a:pt x="568" y="237"/>
                  </a:cubicBezTo>
                  <a:cubicBezTo>
                    <a:pt x="468" y="337"/>
                    <a:pt x="334" y="437"/>
                    <a:pt x="234" y="570"/>
                  </a:cubicBezTo>
                  <a:cubicBezTo>
                    <a:pt x="134" y="704"/>
                    <a:pt x="67" y="871"/>
                    <a:pt x="34" y="1037"/>
                  </a:cubicBezTo>
                  <a:cubicBezTo>
                    <a:pt x="1" y="1171"/>
                    <a:pt x="34" y="1338"/>
                    <a:pt x="101" y="1471"/>
                  </a:cubicBezTo>
                  <a:cubicBezTo>
                    <a:pt x="134" y="1571"/>
                    <a:pt x="201" y="1671"/>
                    <a:pt x="301" y="1738"/>
                  </a:cubicBezTo>
                  <a:cubicBezTo>
                    <a:pt x="334" y="1771"/>
                    <a:pt x="367" y="1771"/>
                    <a:pt x="434" y="1771"/>
                  </a:cubicBezTo>
                  <a:cubicBezTo>
                    <a:pt x="446" y="1777"/>
                    <a:pt x="460" y="1780"/>
                    <a:pt x="473" y="1780"/>
                  </a:cubicBezTo>
                  <a:cubicBezTo>
                    <a:pt x="534" y="1780"/>
                    <a:pt x="601" y="1726"/>
                    <a:pt x="601" y="1671"/>
                  </a:cubicBezTo>
                  <a:lnTo>
                    <a:pt x="601" y="1604"/>
                  </a:lnTo>
                  <a:cubicBezTo>
                    <a:pt x="601" y="1571"/>
                    <a:pt x="601" y="1538"/>
                    <a:pt x="601" y="1504"/>
                  </a:cubicBezTo>
                  <a:lnTo>
                    <a:pt x="601" y="1338"/>
                  </a:lnTo>
                  <a:cubicBezTo>
                    <a:pt x="601" y="1137"/>
                    <a:pt x="601" y="971"/>
                    <a:pt x="601" y="770"/>
                  </a:cubicBezTo>
                  <a:cubicBezTo>
                    <a:pt x="634" y="670"/>
                    <a:pt x="668" y="570"/>
                    <a:pt x="734" y="470"/>
                  </a:cubicBezTo>
                  <a:cubicBezTo>
                    <a:pt x="801" y="404"/>
                    <a:pt x="868" y="337"/>
                    <a:pt x="968" y="303"/>
                  </a:cubicBezTo>
                  <a:cubicBezTo>
                    <a:pt x="1035" y="237"/>
                    <a:pt x="1101" y="237"/>
                    <a:pt x="1168" y="237"/>
                  </a:cubicBezTo>
                  <a:lnTo>
                    <a:pt x="1268" y="237"/>
                  </a:lnTo>
                  <a:lnTo>
                    <a:pt x="1368" y="270"/>
                  </a:lnTo>
                  <a:cubicBezTo>
                    <a:pt x="1525" y="239"/>
                    <a:pt x="1475" y="0"/>
                    <a:pt x="1330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0" name="Google Shape;9500;p55"/>
            <p:cNvSpPr/>
            <p:nvPr/>
          </p:nvSpPr>
          <p:spPr>
            <a:xfrm>
              <a:off x="6739404" y="3125134"/>
              <a:ext cx="27431" cy="53676"/>
            </a:xfrm>
            <a:custGeom>
              <a:avLst/>
              <a:gdLst/>
              <a:ahLst/>
              <a:cxnLst/>
              <a:rect l="l" t="t" r="r" b="b"/>
              <a:pathLst>
                <a:path w="3103" h="6072" extrusionOk="0">
                  <a:moveTo>
                    <a:pt x="2402" y="1"/>
                  </a:moveTo>
                  <a:cubicBezTo>
                    <a:pt x="2202" y="1"/>
                    <a:pt x="2002" y="34"/>
                    <a:pt x="1802" y="101"/>
                  </a:cubicBezTo>
                  <a:cubicBezTo>
                    <a:pt x="1635" y="134"/>
                    <a:pt x="1435" y="234"/>
                    <a:pt x="1268" y="367"/>
                  </a:cubicBezTo>
                  <a:cubicBezTo>
                    <a:pt x="1102" y="501"/>
                    <a:pt x="968" y="668"/>
                    <a:pt x="901" y="834"/>
                  </a:cubicBezTo>
                  <a:lnTo>
                    <a:pt x="835" y="1001"/>
                  </a:lnTo>
                  <a:lnTo>
                    <a:pt x="768" y="1135"/>
                  </a:lnTo>
                  <a:cubicBezTo>
                    <a:pt x="768" y="1235"/>
                    <a:pt x="735" y="1335"/>
                    <a:pt x="735" y="1468"/>
                  </a:cubicBezTo>
                  <a:cubicBezTo>
                    <a:pt x="735" y="1668"/>
                    <a:pt x="735" y="1869"/>
                    <a:pt x="801" y="2069"/>
                  </a:cubicBezTo>
                  <a:cubicBezTo>
                    <a:pt x="868" y="2269"/>
                    <a:pt x="968" y="2469"/>
                    <a:pt x="1102" y="2636"/>
                  </a:cubicBezTo>
                  <a:cubicBezTo>
                    <a:pt x="1122" y="2662"/>
                    <a:pt x="1144" y="2687"/>
                    <a:pt x="1167" y="2712"/>
                  </a:cubicBezTo>
                  <a:lnTo>
                    <a:pt x="1167" y="2712"/>
                  </a:lnTo>
                  <a:cubicBezTo>
                    <a:pt x="925" y="2799"/>
                    <a:pt x="712" y="2938"/>
                    <a:pt x="534" y="3136"/>
                  </a:cubicBezTo>
                  <a:cubicBezTo>
                    <a:pt x="368" y="3303"/>
                    <a:pt x="234" y="3470"/>
                    <a:pt x="134" y="3670"/>
                  </a:cubicBezTo>
                  <a:cubicBezTo>
                    <a:pt x="101" y="3770"/>
                    <a:pt x="67" y="3870"/>
                    <a:pt x="34" y="4003"/>
                  </a:cubicBezTo>
                  <a:cubicBezTo>
                    <a:pt x="1" y="4103"/>
                    <a:pt x="1" y="4237"/>
                    <a:pt x="1" y="4337"/>
                  </a:cubicBezTo>
                  <a:lnTo>
                    <a:pt x="1" y="4504"/>
                  </a:lnTo>
                  <a:lnTo>
                    <a:pt x="1" y="4671"/>
                  </a:lnTo>
                  <a:cubicBezTo>
                    <a:pt x="1" y="4771"/>
                    <a:pt x="34" y="4904"/>
                    <a:pt x="67" y="5004"/>
                  </a:cubicBezTo>
                  <a:cubicBezTo>
                    <a:pt x="168" y="5204"/>
                    <a:pt x="268" y="5404"/>
                    <a:pt x="434" y="5571"/>
                  </a:cubicBezTo>
                  <a:cubicBezTo>
                    <a:pt x="568" y="5705"/>
                    <a:pt x="735" y="5838"/>
                    <a:pt x="935" y="5938"/>
                  </a:cubicBezTo>
                  <a:cubicBezTo>
                    <a:pt x="1035" y="5971"/>
                    <a:pt x="1135" y="6005"/>
                    <a:pt x="1235" y="6038"/>
                  </a:cubicBezTo>
                  <a:cubicBezTo>
                    <a:pt x="1368" y="6072"/>
                    <a:pt x="1468" y="6072"/>
                    <a:pt x="1569" y="6072"/>
                  </a:cubicBezTo>
                  <a:cubicBezTo>
                    <a:pt x="1702" y="6072"/>
                    <a:pt x="1769" y="5871"/>
                    <a:pt x="1602" y="5805"/>
                  </a:cubicBezTo>
                  <a:cubicBezTo>
                    <a:pt x="1302" y="5671"/>
                    <a:pt x="1035" y="5471"/>
                    <a:pt x="868" y="5204"/>
                  </a:cubicBezTo>
                  <a:cubicBezTo>
                    <a:pt x="835" y="5138"/>
                    <a:pt x="768" y="5071"/>
                    <a:pt x="735" y="5004"/>
                  </a:cubicBezTo>
                  <a:cubicBezTo>
                    <a:pt x="701" y="4937"/>
                    <a:pt x="668" y="4871"/>
                    <a:pt x="668" y="4804"/>
                  </a:cubicBezTo>
                  <a:cubicBezTo>
                    <a:pt x="635" y="4737"/>
                    <a:pt x="601" y="4637"/>
                    <a:pt x="601" y="4570"/>
                  </a:cubicBezTo>
                  <a:cubicBezTo>
                    <a:pt x="601" y="4537"/>
                    <a:pt x="601" y="4504"/>
                    <a:pt x="601" y="4470"/>
                  </a:cubicBezTo>
                  <a:lnTo>
                    <a:pt x="601" y="4337"/>
                  </a:lnTo>
                  <a:cubicBezTo>
                    <a:pt x="635" y="4304"/>
                    <a:pt x="635" y="4204"/>
                    <a:pt x="635" y="4137"/>
                  </a:cubicBezTo>
                  <a:cubicBezTo>
                    <a:pt x="635" y="4070"/>
                    <a:pt x="668" y="4003"/>
                    <a:pt x="701" y="3937"/>
                  </a:cubicBezTo>
                  <a:cubicBezTo>
                    <a:pt x="768" y="3770"/>
                    <a:pt x="835" y="3636"/>
                    <a:pt x="935" y="3536"/>
                  </a:cubicBezTo>
                  <a:cubicBezTo>
                    <a:pt x="1135" y="3303"/>
                    <a:pt x="1435" y="3136"/>
                    <a:pt x="1735" y="3069"/>
                  </a:cubicBezTo>
                  <a:lnTo>
                    <a:pt x="1769" y="3069"/>
                  </a:lnTo>
                  <a:cubicBezTo>
                    <a:pt x="2002" y="3036"/>
                    <a:pt x="2036" y="2702"/>
                    <a:pt x="1802" y="2636"/>
                  </a:cubicBezTo>
                  <a:cubicBezTo>
                    <a:pt x="1502" y="2502"/>
                    <a:pt x="1268" y="2269"/>
                    <a:pt x="1135" y="1969"/>
                  </a:cubicBezTo>
                  <a:cubicBezTo>
                    <a:pt x="1068" y="1802"/>
                    <a:pt x="1035" y="1635"/>
                    <a:pt x="1035" y="1468"/>
                  </a:cubicBezTo>
                  <a:cubicBezTo>
                    <a:pt x="1035" y="1402"/>
                    <a:pt x="1035" y="1301"/>
                    <a:pt x="1035" y="1235"/>
                  </a:cubicBezTo>
                  <a:lnTo>
                    <a:pt x="1068" y="1101"/>
                  </a:lnTo>
                  <a:lnTo>
                    <a:pt x="1102" y="968"/>
                  </a:lnTo>
                  <a:cubicBezTo>
                    <a:pt x="1268" y="668"/>
                    <a:pt x="1535" y="434"/>
                    <a:pt x="1869" y="334"/>
                  </a:cubicBezTo>
                  <a:cubicBezTo>
                    <a:pt x="1991" y="285"/>
                    <a:pt x="2113" y="254"/>
                    <a:pt x="2235" y="254"/>
                  </a:cubicBezTo>
                  <a:cubicBezTo>
                    <a:pt x="2280" y="254"/>
                    <a:pt x="2324" y="258"/>
                    <a:pt x="2369" y="267"/>
                  </a:cubicBezTo>
                  <a:cubicBezTo>
                    <a:pt x="2469" y="267"/>
                    <a:pt x="2536" y="267"/>
                    <a:pt x="2636" y="301"/>
                  </a:cubicBezTo>
                  <a:lnTo>
                    <a:pt x="2736" y="334"/>
                  </a:lnTo>
                  <a:lnTo>
                    <a:pt x="2869" y="401"/>
                  </a:lnTo>
                  <a:lnTo>
                    <a:pt x="2903" y="401"/>
                  </a:lnTo>
                  <a:cubicBezTo>
                    <a:pt x="2970" y="401"/>
                    <a:pt x="3036" y="401"/>
                    <a:pt x="3070" y="334"/>
                  </a:cubicBezTo>
                  <a:cubicBezTo>
                    <a:pt x="3103" y="234"/>
                    <a:pt x="3070" y="167"/>
                    <a:pt x="3003" y="134"/>
                  </a:cubicBezTo>
                  <a:lnTo>
                    <a:pt x="2869" y="101"/>
                  </a:lnTo>
                  <a:lnTo>
                    <a:pt x="2736" y="34"/>
                  </a:lnTo>
                  <a:cubicBezTo>
                    <a:pt x="2636" y="34"/>
                    <a:pt x="2503" y="1"/>
                    <a:pt x="2402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1" name="Google Shape;9501;p55"/>
            <p:cNvSpPr/>
            <p:nvPr/>
          </p:nvSpPr>
          <p:spPr>
            <a:xfrm>
              <a:off x="6792190" y="3173968"/>
              <a:ext cx="33035" cy="27554"/>
            </a:xfrm>
            <a:custGeom>
              <a:avLst/>
              <a:gdLst/>
              <a:ahLst/>
              <a:cxnLst/>
              <a:rect l="l" t="t" r="r" b="b"/>
              <a:pathLst>
                <a:path w="3737" h="3117" extrusionOk="0">
                  <a:moveTo>
                    <a:pt x="3011" y="1"/>
                  </a:moveTo>
                  <a:cubicBezTo>
                    <a:pt x="2954" y="1"/>
                    <a:pt x="2894" y="32"/>
                    <a:pt x="2869" y="81"/>
                  </a:cubicBezTo>
                  <a:cubicBezTo>
                    <a:pt x="2869" y="147"/>
                    <a:pt x="2903" y="214"/>
                    <a:pt x="2936" y="247"/>
                  </a:cubicBezTo>
                  <a:cubicBezTo>
                    <a:pt x="3003" y="247"/>
                    <a:pt x="3070" y="281"/>
                    <a:pt x="3103" y="314"/>
                  </a:cubicBezTo>
                  <a:cubicBezTo>
                    <a:pt x="3136" y="347"/>
                    <a:pt x="3203" y="381"/>
                    <a:pt x="3236" y="447"/>
                  </a:cubicBezTo>
                  <a:cubicBezTo>
                    <a:pt x="3303" y="514"/>
                    <a:pt x="3370" y="614"/>
                    <a:pt x="3403" y="714"/>
                  </a:cubicBezTo>
                  <a:cubicBezTo>
                    <a:pt x="3503" y="914"/>
                    <a:pt x="3470" y="1181"/>
                    <a:pt x="3370" y="1381"/>
                  </a:cubicBezTo>
                  <a:lnTo>
                    <a:pt x="3336" y="1448"/>
                  </a:lnTo>
                  <a:lnTo>
                    <a:pt x="3303" y="1515"/>
                  </a:lnTo>
                  <a:cubicBezTo>
                    <a:pt x="3270" y="1548"/>
                    <a:pt x="3236" y="1582"/>
                    <a:pt x="3170" y="1615"/>
                  </a:cubicBezTo>
                  <a:cubicBezTo>
                    <a:pt x="3103" y="1682"/>
                    <a:pt x="3003" y="1748"/>
                    <a:pt x="2903" y="1782"/>
                  </a:cubicBezTo>
                  <a:cubicBezTo>
                    <a:pt x="2829" y="1794"/>
                    <a:pt x="2752" y="1802"/>
                    <a:pt x="2674" y="1802"/>
                  </a:cubicBezTo>
                  <a:cubicBezTo>
                    <a:pt x="2541" y="1802"/>
                    <a:pt x="2408" y="1779"/>
                    <a:pt x="2302" y="1715"/>
                  </a:cubicBezTo>
                  <a:cubicBezTo>
                    <a:pt x="2269" y="1682"/>
                    <a:pt x="2236" y="1682"/>
                    <a:pt x="2202" y="1682"/>
                  </a:cubicBezTo>
                  <a:cubicBezTo>
                    <a:pt x="2185" y="1676"/>
                    <a:pt x="2168" y="1673"/>
                    <a:pt x="2151" y="1673"/>
                  </a:cubicBezTo>
                  <a:cubicBezTo>
                    <a:pt x="2070" y="1673"/>
                    <a:pt x="1996" y="1738"/>
                    <a:pt x="1969" y="1848"/>
                  </a:cubicBezTo>
                  <a:lnTo>
                    <a:pt x="1969" y="1882"/>
                  </a:lnTo>
                  <a:cubicBezTo>
                    <a:pt x="1935" y="2082"/>
                    <a:pt x="1802" y="2282"/>
                    <a:pt x="1602" y="2382"/>
                  </a:cubicBezTo>
                  <a:cubicBezTo>
                    <a:pt x="1502" y="2416"/>
                    <a:pt x="1402" y="2449"/>
                    <a:pt x="1302" y="2482"/>
                  </a:cubicBezTo>
                  <a:lnTo>
                    <a:pt x="1168" y="2482"/>
                  </a:lnTo>
                  <a:lnTo>
                    <a:pt x="1035" y="2449"/>
                  </a:lnTo>
                  <a:lnTo>
                    <a:pt x="935" y="2416"/>
                  </a:lnTo>
                  <a:lnTo>
                    <a:pt x="901" y="2416"/>
                  </a:lnTo>
                  <a:cubicBezTo>
                    <a:pt x="868" y="2382"/>
                    <a:pt x="835" y="2349"/>
                    <a:pt x="801" y="2315"/>
                  </a:cubicBezTo>
                  <a:cubicBezTo>
                    <a:pt x="701" y="2249"/>
                    <a:pt x="634" y="2149"/>
                    <a:pt x="601" y="2082"/>
                  </a:cubicBezTo>
                  <a:cubicBezTo>
                    <a:pt x="501" y="1848"/>
                    <a:pt x="434" y="1615"/>
                    <a:pt x="468" y="1415"/>
                  </a:cubicBezTo>
                  <a:cubicBezTo>
                    <a:pt x="501" y="1348"/>
                    <a:pt x="468" y="1315"/>
                    <a:pt x="434" y="1281"/>
                  </a:cubicBezTo>
                  <a:cubicBezTo>
                    <a:pt x="418" y="1248"/>
                    <a:pt x="384" y="1231"/>
                    <a:pt x="351" y="1231"/>
                  </a:cubicBezTo>
                  <a:cubicBezTo>
                    <a:pt x="318" y="1231"/>
                    <a:pt x="284" y="1248"/>
                    <a:pt x="268" y="1281"/>
                  </a:cubicBezTo>
                  <a:cubicBezTo>
                    <a:pt x="201" y="1348"/>
                    <a:pt x="134" y="1415"/>
                    <a:pt x="101" y="1515"/>
                  </a:cubicBezTo>
                  <a:cubicBezTo>
                    <a:pt x="67" y="1582"/>
                    <a:pt x="34" y="1648"/>
                    <a:pt x="34" y="1748"/>
                  </a:cubicBezTo>
                  <a:cubicBezTo>
                    <a:pt x="1" y="1915"/>
                    <a:pt x="34" y="2115"/>
                    <a:pt x="67" y="2282"/>
                  </a:cubicBezTo>
                  <a:cubicBezTo>
                    <a:pt x="134" y="2449"/>
                    <a:pt x="234" y="2616"/>
                    <a:pt x="368" y="2749"/>
                  </a:cubicBezTo>
                  <a:cubicBezTo>
                    <a:pt x="434" y="2816"/>
                    <a:pt x="501" y="2883"/>
                    <a:pt x="568" y="2949"/>
                  </a:cubicBezTo>
                  <a:lnTo>
                    <a:pt x="735" y="3016"/>
                  </a:lnTo>
                  <a:lnTo>
                    <a:pt x="835" y="3049"/>
                  </a:lnTo>
                  <a:cubicBezTo>
                    <a:pt x="935" y="3083"/>
                    <a:pt x="1035" y="3116"/>
                    <a:pt x="1135" y="3116"/>
                  </a:cubicBezTo>
                  <a:cubicBezTo>
                    <a:pt x="1235" y="3116"/>
                    <a:pt x="1335" y="3083"/>
                    <a:pt x="1435" y="3083"/>
                  </a:cubicBezTo>
                  <a:cubicBezTo>
                    <a:pt x="1602" y="3049"/>
                    <a:pt x="1769" y="2949"/>
                    <a:pt x="1935" y="2849"/>
                  </a:cubicBezTo>
                  <a:cubicBezTo>
                    <a:pt x="2069" y="2749"/>
                    <a:pt x="2202" y="2582"/>
                    <a:pt x="2269" y="2416"/>
                  </a:cubicBezTo>
                  <a:cubicBezTo>
                    <a:pt x="2321" y="2346"/>
                    <a:pt x="2364" y="2259"/>
                    <a:pt x="2393" y="2168"/>
                  </a:cubicBezTo>
                  <a:lnTo>
                    <a:pt x="2393" y="2168"/>
                  </a:lnTo>
                  <a:cubicBezTo>
                    <a:pt x="2450" y="2178"/>
                    <a:pt x="2508" y="2182"/>
                    <a:pt x="2565" y="2182"/>
                  </a:cubicBezTo>
                  <a:cubicBezTo>
                    <a:pt x="2719" y="2182"/>
                    <a:pt x="2869" y="2149"/>
                    <a:pt x="3003" y="2082"/>
                  </a:cubicBezTo>
                  <a:cubicBezTo>
                    <a:pt x="3136" y="2015"/>
                    <a:pt x="3270" y="1949"/>
                    <a:pt x="3403" y="1848"/>
                  </a:cubicBezTo>
                  <a:cubicBezTo>
                    <a:pt x="3436" y="1782"/>
                    <a:pt x="3503" y="1748"/>
                    <a:pt x="3537" y="1682"/>
                  </a:cubicBezTo>
                  <a:lnTo>
                    <a:pt x="3603" y="1582"/>
                  </a:lnTo>
                  <a:lnTo>
                    <a:pt x="3637" y="1482"/>
                  </a:lnTo>
                  <a:cubicBezTo>
                    <a:pt x="3737" y="1215"/>
                    <a:pt x="3737" y="914"/>
                    <a:pt x="3637" y="648"/>
                  </a:cubicBezTo>
                  <a:cubicBezTo>
                    <a:pt x="3603" y="514"/>
                    <a:pt x="3503" y="381"/>
                    <a:pt x="3436" y="281"/>
                  </a:cubicBezTo>
                  <a:cubicBezTo>
                    <a:pt x="3370" y="214"/>
                    <a:pt x="3336" y="181"/>
                    <a:pt x="3270" y="147"/>
                  </a:cubicBezTo>
                  <a:cubicBezTo>
                    <a:pt x="3203" y="81"/>
                    <a:pt x="3136" y="47"/>
                    <a:pt x="3070" y="14"/>
                  </a:cubicBezTo>
                  <a:cubicBezTo>
                    <a:pt x="3052" y="5"/>
                    <a:pt x="3031" y="1"/>
                    <a:pt x="3011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2" name="Google Shape;9502;p55"/>
            <p:cNvSpPr/>
            <p:nvPr/>
          </p:nvSpPr>
          <p:spPr>
            <a:xfrm>
              <a:off x="6697536" y="3089366"/>
              <a:ext cx="19589" cy="13543"/>
            </a:xfrm>
            <a:custGeom>
              <a:avLst/>
              <a:gdLst/>
              <a:ahLst/>
              <a:cxnLst/>
              <a:rect l="l" t="t" r="r" b="b"/>
              <a:pathLst>
                <a:path w="2216" h="1532" extrusionOk="0">
                  <a:moveTo>
                    <a:pt x="2056" y="1"/>
                  </a:moveTo>
                  <a:cubicBezTo>
                    <a:pt x="2040" y="1"/>
                    <a:pt x="2021" y="4"/>
                    <a:pt x="2001" y="10"/>
                  </a:cubicBezTo>
                  <a:lnTo>
                    <a:pt x="1901" y="10"/>
                  </a:lnTo>
                  <a:cubicBezTo>
                    <a:pt x="1835" y="10"/>
                    <a:pt x="1735" y="10"/>
                    <a:pt x="1601" y="44"/>
                  </a:cubicBezTo>
                  <a:cubicBezTo>
                    <a:pt x="1468" y="77"/>
                    <a:pt x="1334" y="77"/>
                    <a:pt x="1201" y="144"/>
                  </a:cubicBezTo>
                  <a:cubicBezTo>
                    <a:pt x="1034" y="177"/>
                    <a:pt x="867" y="244"/>
                    <a:pt x="734" y="311"/>
                  </a:cubicBezTo>
                  <a:cubicBezTo>
                    <a:pt x="567" y="377"/>
                    <a:pt x="434" y="477"/>
                    <a:pt x="300" y="611"/>
                  </a:cubicBezTo>
                  <a:cubicBezTo>
                    <a:pt x="200" y="711"/>
                    <a:pt x="100" y="844"/>
                    <a:pt x="67" y="978"/>
                  </a:cubicBezTo>
                  <a:cubicBezTo>
                    <a:pt x="0" y="1144"/>
                    <a:pt x="0" y="1311"/>
                    <a:pt x="67" y="1445"/>
                  </a:cubicBezTo>
                  <a:cubicBezTo>
                    <a:pt x="88" y="1508"/>
                    <a:pt x="136" y="1531"/>
                    <a:pt x="194" y="1531"/>
                  </a:cubicBezTo>
                  <a:cubicBezTo>
                    <a:pt x="227" y="1531"/>
                    <a:pt x="264" y="1524"/>
                    <a:pt x="300" y="1511"/>
                  </a:cubicBezTo>
                  <a:cubicBezTo>
                    <a:pt x="334" y="1478"/>
                    <a:pt x="367" y="1478"/>
                    <a:pt x="400" y="1445"/>
                  </a:cubicBezTo>
                  <a:cubicBezTo>
                    <a:pt x="434" y="1378"/>
                    <a:pt x="500" y="1345"/>
                    <a:pt x="567" y="1278"/>
                  </a:cubicBezTo>
                  <a:cubicBezTo>
                    <a:pt x="667" y="1111"/>
                    <a:pt x="801" y="911"/>
                    <a:pt x="1001" y="677"/>
                  </a:cubicBezTo>
                  <a:cubicBezTo>
                    <a:pt x="1067" y="577"/>
                    <a:pt x="1168" y="477"/>
                    <a:pt x="1301" y="411"/>
                  </a:cubicBezTo>
                  <a:cubicBezTo>
                    <a:pt x="1401" y="344"/>
                    <a:pt x="1501" y="311"/>
                    <a:pt x="1635" y="277"/>
                  </a:cubicBezTo>
                  <a:cubicBezTo>
                    <a:pt x="1701" y="244"/>
                    <a:pt x="1801" y="244"/>
                    <a:pt x="1901" y="244"/>
                  </a:cubicBezTo>
                  <a:lnTo>
                    <a:pt x="2001" y="244"/>
                  </a:lnTo>
                  <a:lnTo>
                    <a:pt x="2035" y="277"/>
                  </a:lnTo>
                  <a:cubicBezTo>
                    <a:pt x="2215" y="247"/>
                    <a:pt x="2206" y="1"/>
                    <a:pt x="2056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3" name="Google Shape;9503;p55"/>
            <p:cNvSpPr/>
            <p:nvPr/>
          </p:nvSpPr>
          <p:spPr>
            <a:xfrm>
              <a:off x="6694584" y="3117443"/>
              <a:ext cx="10652" cy="20553"/>
            </a:xfrm>
            <a:custGeom>
              <a:avLst/>
              <a:gdLst/>
              <a:ahLst/>
              <a:cxnLst/>
              <a:rect l="l" t="t" r="r" b="b"/>
              <a:pathLst>
                <a:path w="1205" h="2325" extrusionOk="0">
                  <a:moveTo>
                    <a:pt x="1029" y="0"/>
                  </a:moveTo>
                  <a:cubicBezTo>
                    <a:pt x="987" y="0"/>
                    <a:pt x="941" y="20"/>
                    <a:pt x="901" y="70"/>
                  </a:cubicBezTo>
                  <a:lnTo>
                    <a:pt x="834" y="137"/>
                  </a:lnTo>
                  <a:cubicBezTo>
                    <a:pt x="801" y="170"/>
                    <a:pt x="734" y="270"/>
                    <a:pt x="668" y="337"/>
                  </a:cubicBezTo>
                  <a:cubicBezTo>
                    <a:pt x="568" y="437"/>
                    <a:pt x="501" y="537"/>
                    <a:pt x="434" y="670"/>
                  </a:cubicBezTo>
                  <a:cubicBezTo>
                    <a:pt x="367" y="770"/>
                    <a:pt x="267" y="904"/>
                    <a:pt x="167" y="1071"/>
                  </a:cubicBezTo>
                  <a:cubicBezTo>
                    <a:pt x="101" y="1204"/>
                    <a:pt x="34" y="1338"/>
                    <a:pt x="0" y="1504"/>
                  </a:cubicBezTo>
                  <a:cubicBezTo>
                    <a:pt x="0" y="1638"/>
                    <a:pt x="0" y="1771"/>
                    <a:pt x="0" y="1938"/>
                  </a:cubicBezTo>
                  <a:cubicBezTo>
                    <a:pt x="34" y="2071"/>
                    <a:pt x="101" y="2205"/>
                    <a:pt x="234" y="2305"/>
                  </a:cubicBezTo>
                  <a:cubicBezTo>
                    <a:pt x="258" y="2317"/>
                    <a:pt x="287" y="2325"/>
                    <a:pt x="317" y="2325"/>
                  </a:cubicBezTo>
                  <a:cubicBezTo>
                    <a:pt x="369" y="2325"/>
                    <a:pt x="425" y="2302"/>
                    <a:pt x="467" y="2238"/>
                  </a:cubicBezTo>
                  <a:cubicBezTo>
                    <a:pt x="467" y="2205"/>
                    <a:pt x="501" y="2171"/>
                    <a:pt x="501" y="2138"/>
                  </a:cubicBezTo>
                  <a:cubicBezTo>
                    <a:pt x="534" y="2071"/>
                    <a:pt x="568" y="1971"/>
                    <a:pt x="568" y="1905"/>
                  </a:cubicBezTo>
                  <a:cubicBezTo>
                    <a:pt x="601" y="1704"/>
                    <a:pt x="601" y="1471"/>
                    <a:pt x="601" y="1204"/>
                  </a:cubicBezTo>
                  <a:cubicBezTo>
                    <a:pt x="634" y="1071"/>
                    <a:pt x="634" y="937"/>
                    <a:pt x="701" y="804"/>
                  </a:cubicBezTo>
                  <a:cubicBezTo>
                    <a:pt x="734" y="704"/>
                    <a:pt x="768" y="604"/>
                    <a:pt x="834" y="504"/>
                  </a:cubicBezTo>
                  <a:cubicBezTo>
                    <a:pt x="901" y="404"/>
                    <a:pt x="1001" y="303"/>
                    <a:pt x="1101" y="237"/>
                  </a:cubicBezTo>
                  <a:lnTo>
                    <a:pt x="1135" y="203"/>
                  </a:lnTo>
                  <a:cubicBezTo>
                    <a:pt x="1205" y="110"/>
                    <a:pt x="1127" y="0"/>
                    <a:pt x="1029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4" name="Google Shape;9504;p55"/>
            <p:cNvSpPr/>
            <p:nvPr/>
          </p:nvSpPr>
          <p:spPr>
            <a:xfrm>
              <a:off x="6673349" y="3118026"/>
              <a:ext cx="8566" cy="21269"/>
            </a:xfrm>
            <a:custGeom>
              <a:avLst/>
              <a:gdLst/>
              <a:ahLst/>
              <a:cxnLst/>
              <a:rect l="l" t="t" r="r" b="b"/>
              <a:pathLst>
                <a:path w="969" h="2406" extrusionOk="0">
                  <a:moveTo>
                    <a:pt x="582" y="1"/>
                  </a:moveTo>
                  <a:cubicBezTo>
                    <a:pt x="534" y="1"/>
                    <a:pt x="488" y="29"/>
                    <a:pt x="468" y="71"/>
                  </a:cubicBezTo>
                  <a:lnTo>
                    <a:pt x="401" y="137"/>
                  </a:lnTo>
                  <a:cubicBezTo>
                    <a:pt x="334" y="237"/>
                    <a:pt x="268" y="304"/>
                    <a:pt x="234" y="404"/>
                  </a:cubicBezTo>
                  <a:cubicBezTo>
                    <a:pt x="168" y="538"/>
                    <a:pt x="101" y="671"/>
                    <a:pt x="67" y="838"/>
                  </a:cubicBezTo>
                  <a:cubicBezTo>
                    <a:pt x="34" y="1005"/>
                    <a:pt x="1" y="1171"/>
                    <a:pt x="1" y="1338"/>
                  </a:cubicBezTo>
                  <a:cubicBezTo>
                    <a:pt x="1" y="1538"/>
                    <a:pt x="34" y="1705"/>
                    <a:pt x="101" y="1872"/>
                  </a:cubicBezTo>
                  <a:cubicBezTo>
                    <a:pt x="168" y="2005"/>
                    <a:pt x="268" y="2139"/>
                    <a:pt x="401" y="2272"/>
                  </a:cubicBezTo>
                  <a:cubicBezTo>
                    <a:pt x="468" y="2339"/>
                    <a:pt x="601" y="2372"/>
                    <a:pt x="701" y="2406"/>
                  </a:cubicBezTo>
                  <a:lnTo>
                    <a:pt x="835" y="2406"/>
                  </a:lnTo>
                  <a:cubicBezTo>
                    <a:pt x="935" y="2372"/>
                    <a:pt x="968" y="2272"/>
                    <a:pt x="968" y="2206"/>
                  </a:cubicBezTo>
                  <a:lnTo>
                    <a:pt x="968" y="2172"/>
                  </a:lnTo>
                  <a:cubicBezTo>
                    <a:pt x="935" y="2139"/>
                    <a:pt x="935" y="2105"/>
                    <a:pt x="901" y="2072"/>
                  </a:cubicBezTo>
                  <a:cubicBezTo>
                    <a:pt x="868" y="2005"/>
                    <a:pt x="835" y="1939"/>
                    <a:pt x="801" y="1839"/>
                  </a:cubicBezTo>
                  <a:cubicBezTo>
                    <a:pt x="668" y="1672"/>
                    <a:pt x="568" y="1472"/>
                    <a:pt x="468" y="1272"/>
                  </a:cubicBezTo>
                  <a:cubicBezTo>
                    <a:pt x="401" y="1138"/>
                    <a:pt x="368" y="1005"/>
                    <a:pt x="368" y="871"/>
                  </a:cubicBezTo>
                  <a:cubicBezTo>
                    <a:pt x="368" y="771"/>
                    <a:pt x="401" y="638"/>
                    <a:pt x="434" y="538"/>
                  </a:cubicBezTo>
                  <a:cubicBezTo>
                    <a:pt x="468" y="471"/>
                    <a:pt x="534" y="404"/>
                    <a:pt x="568" y="338"/>
                  </a:cubicBezTo>
                  <a:lnTo>
                    <a:pt x="668" y="271"/>
                  </a:lnTo>
                  <a:lnTo>
                    <a:pt x="701" y="204"/>
                  </a:lnTo>
                  <a:cubicBezTo>
                    <a:pt x="735" y="171"/>
                    <a:pt x="735" y="71"/>
                    <a:pt x="668" y="37"/>
                  </a:cubicBezTo>
                  <a:cubicBezTo>
                    <a:pt x="642" y="12"/>
                    <a:pt x="612" y="1"/>
                    <a:pt x="582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5" name="Google Shape;9505;p55"/>
            <p:cNvSpPr/>
            <p:nvPr/>
          </p:nvSpPr>
          <p:spPr>
            <a:xfrm>
              <a:off x="6918404" y="3184108"/>
              <a:ext cx="19766" cy="18997"/>
            </a:xfrm>
            <a:custGeom>
              <a:avLst/>
              <a:gdLst/>
              <a:ahLst/>
              <a:cxnLst/>
              <a:rect l="l" t="t" r="r" b="b"/>
              <a:pathLst>
                <a:path w="2236" h="2149" extrusionOk="0">
                  <a:moveTo>
                    <a:pt x="634" y="1"/>
                  </a:moveTo>
                  <a:cubicBezTo>
                    <a:pt x="501" y="1"/>
                    <a:pt x="367" y="1"/>
                    <a:pt x="234" y="34"/>
                  </a:cubicBezTo>
                  <a:lnTo>
                    <a:pt x="101" y="68"/>
                  </a:lnTo>
                  <a:cubicBezTo>
                    <a:pt x="34" y="101"/>
                    <a:pt x="1" y="168"/>
                    <a:pt x="34" y="234"/>
                  </a:cubicBezTo>
                  <a:cubicBezTo>
                    <a:pt x="58" y="283"/>
                    <a:pt x="101" y="314"/>
                    <a:pt x="148" y="314"/>
                  </a:cubicBezTo>
                  <a:cubicBezTo>
                    <a:pt x="165" y="314"/>
                    <a:pt x="183" y="310"/>
                    <a:pt x="201" y="301"/>
                  </a:cubicBezTo>
                  <a:cubicBezTo>
                    <a:pt x="234" y="301"/>
                    <a:pt x="267" y="268"/>
                    <a:pt x="334" y="268"/>
                  </a:cubicBezTo>
                  <a:cubicBezTo>
                    <a:pt x="434" y="234"/>
                    <a:pt x="534" y="234"/>
                    <a:pt x="634" y="234"/>
                  </a:cubicBezTo>
                  <a:cubicBezTo>
                    <a:pt x="801" y="268"/>
                    <a:pt x="935" y="301"/>
                    <a:pt x="1101" y="368"/>
                  </a:cubicBezTo>
                  <a:cubicBezTo>
                    <a:pt x="1235" y="468"/>
                    <a:pt x="1368" y="568"/>
                    <a:pt x="1435" y="735"/>
                  </a:cubicBezTo>
                  <a:cubicBezTo>
                    <a:pt x="1468" y="802"/>
                    <a:pt x="1502" y="868"/>
                    <a:pt x="1535" y="935"/>
                  </a:cubicBezTo>
                  <a:cubicBezTo>
                    <a:pt x="1568" y="1035"/>
                    <a:pt x="1602" y="1102"/>
                    <a:pt x="1602" y="1168"/>
                  </a:cubicBezTo>
                  <a:cubicBezTo>
                    <a:pt x="1668" y="1335"/>
                    <a:pt x="1635" y="1469"/>
                    <a:pt x="1668" y="1569"/>
                  </a:cubicBezTo>
                  <a:cubicBezTo>
                    <a:pt x="1668" y="1702"/>
                    <a:pt x="1668" y="1802"/>
                    <a:pt x="1668" y="1902"/>
                  </a:cubicBezTo>
                  <a:lnTo>
                    <a:pt x="1668" y="2036"/>
                  </a:lnTo>
                  <a:cubicBezTo>
                    <a:pt x="1668" y="2036"/>
                    <a:pt x="1668" y="2069"/>
                    <a:pt x="1668" y="2069"/>
                  </a:cubicBezTo>
                  <a:cubicBezTo>
                    <a:pt x="1717" y="2118"/>
                    <a:pt x="1784" y="2149"/>
                    <a:pt x="1842" y="2149"/>
                  </a:cubicBezTo>
                  <a:cubicBezTo>
                    <a:pt x="1864" y="2149"/>
                    <a:pt x="1884" y="2145"/>
                    <a:pt x="1902" y="2136"/>
                  </a:cubicBezTo>
                  <a:cubicBezTo>
                    <a:pt x="1935" y="2102"/>
                    <a:pt x="1969" y="2069"/>
                    <a:pt x="2035" y="2002"/>
                  </a:cubicBezTo>
                  <a:cubicBezTo>
                    <a:pt x="2102" y="1902"/>
                    <a:pt x="2169" y="1769"/>
                    <a:pt x="2202" y="1635"/>
                  </a:cubicBezTo>
                  <a:cubicBezTo>
                    <a:pt x="2235" y="1402"/>
                    <a:pt x="2202" y="1202"/>
                    <a:pt x="2135" y="1002"/>
                  </a:cubicBezTo>
                  <a:cubicBezTo>
                    <a:pt x="2102" y="902"/>
                    <a:pt x="2069" y="802"/>
                    <a:pt x="2002" y="701"/>
                  </a:cubicBezTo>
                  <a:cubicBezTo>
                    <a:pt x="1935" y="601"/>
                    <a:pt x="1835" y="501"/>
                    <a:pt x="1768" y="435"/>
                  </a:cubicBezTo>
                  <a:cubicBezTo>
                    <a:pt x="1435" y="168"/>
                    <a:pt x="1035" y="1"/>
                    <a:pt x="634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6" name="Google Shape;9506;p55"/>
            <p:cNvSpPr/>
            <p:nvPr/>
          </p:nvSpPr>
          <p:spPr>
            <a:xfrm>
              <a:off x="6944899" y="3219443"/>
              <a:ext cx="8310" cy="22180"/>
            </a:xfrm>
            <a:custGeom>
              <a:avLst/>
              <a:gdLst/>
              <a:ahLst/>
              <a:cxnLst/>
              <a:rect l="l" t="t" r="r" b="b"/>
              <a:pathLst>
                <a:path w="940" h="2509" extrusionOk="0">
                  <a:moveTo>
                    <a:pt x="173" y="0"/>
                  </a:moveTo>
                  <a:cubicBezTo>
                    <a:pt x="61" y="0"/>
                    <a:pt x="1" y="162"/>
                    <a:pt x="106" y="240"/>
                  </a:cubicBezTo>
                  <a:lnTo>
                    <a:pt x="172" y="307"/>
                  </a:lnTo>
                  <a:cubicBezTo>
                    <a:pt x="239" y="374"/>
                    <a:pt x="306" y="441"/>
                    <a:pt x="339" y="507"/>
                  </a:cubicBezTo>
                  <a:cubicBezTo>
                    <a:pt x="406" y="607"/>
                    <a:pt x="439" y="741"/>
                    <a:pt x="473" y="874"/>
                  </a:cubicBezTo>
                  <a:cubicBezTo>
                    <a:pt x="473" y="1008"/>
                    <a:pt x="473" y="1141"/>
                    <a:pt x="439" y="1274"/>
                  </a:cubicBezTo>
                  <a:cubicBezTo>
                    <a:pt x="373" y="1508"/>
                    <a:pt x="273" y="1741"/>
                    <a:pt x="172" y="1942"/>
                  </a:cubicBezTo>
                  <a:cubicBezTo>
                    <a:pt x="139" y="2042"/>
                    <a:pt x="106" y="2108"/>
                    <a:pt x="106" y="2175"/>
                  </a:cubicBezTo>
                  <a:cubicBezTo>
                    <a:pt x="72" y="2242"/>
                    <a:pt x="72" y="2275"/>
                    <a:pt x="72" y="2309"/>
                  </a:cubicBezTo>
                  <a:lnTo>
                    <a:pt x="72" y="2375"/>
                  </a:lnTo>
                  <a:cubicBezTo>
                    <a:pt x="72" y="2442"/>
                    <a:pt x="139" y="2509"/>
                    <a:pt x="239" y="2509"/>
                  </a:cubicBezTo>
                  <a:cubicBezTo>
                    <a:pt x="306" y="2509"/>
                    <a:pt x="339" y="2509"/>
                    <a:pt x="373" y="2475"/>
                  </a:cubicBezTo>
                  <a:cubicBezTo>
                    <a:pt x="506" y="2442"/>
                    <a:pt x="606" y="2375"/>
                    <a:pt x="673" y="2275"/>
                  </a:cubicBezTo>
                  <a:cubicBezTo>
                    <a:pt x="773" y="2142"/>
                    <a:pt x="873" y="2008"/>
                    <a:pt x="906" y="1842"/>
                  </a:cubicBezTo>
                  <a:cubicBezTo>
                    <a:pt x="940" y="1641"/>
                    <a:pt x="940" y="1475"/>
                    <a:pt x="906" y="1274"/>
                  </a:cubicBezTo>
                  <a:cubicBezTo>
                    <a:pt x="873" y="1108"/>
                    <a:pt x="840" y="941"/>
                    <a:pt x="773" y="774"/>
                  </a:cubicBezTo>
                  <a:cubicBezTo>
                    <a:pt x="706" y="641"/>
                    <a:pt x="639" y="507"/>
                    <a:pt x="573" y="374"/>
                  </a:cubicBezTo>
                  <a:cubicBezTo>
                    <a:pt x="506" y="274"/>
                    <a:pt x="439" y="207"/>
                    <a:pt x="373" y="140"/>
                  </a:cubicBezTo>
                  <a:cubicBezTo>
                    <a:pt x="339" y="107"/>
                    <a:pt x="306" y="74"/>
                    <a:pt x="306" y="40"/>
                  </a:cubicBezTo>
                  <a:lnTo>
                    <a:pt x="273" y="40"/>
                  </a:lnTo>
                  <a:cubicBezTo>
                    <a:pt x="237" y="12"/>
                    <a:pt x="203" y="0"/>
                    <a:pt x="173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7" name="Google Shape;9507;p55"/>
            <p:cNvSpPr/>
            <p:nvPr/>
          </p:nvSpPr>
          <p:spPr>
            <a:xfrm>
              <a:off x="6912755" y="3210434"/>
              <a:ext cx="10962" cy="16858"/>
            </a:xfrm>
            <a:custGeom>
              <a:avLst/>
              <a:gdLst/>
              <a:ahLst/>
              <a:cxnLst/>
              <a:rect l="l" t="t" r="r" b="b"/>
              <a:pathLst>
                <a:path w="1240" h="1907" extrusionOk="0">
                  <a:moveTo>
                    <a:pt x="192" y="1"/>
                  </a:moveTo>
                  <a:cubicBezTo>
                    <a:pt x="69" y="1"/>
                    <a:pt x="1" y="176"/>
                    <a:pt x="139" y="259"/>
                  </a:cubicBezTo>
                  <a:lnTo>
                    <a:pt x="206" y="292"/>
                  </a:lnTo>
                  <a:cubicBezTo>
                    <a:pt x="273" y="325"/>
                    <a:pt x="306" y="392"/>
                    <a:pt x="373" y="425"/>
                  </a:cubicBezTo>
                  <a:cubicBezTo>
                    <a:pt x="439" y="492"/>
                    <a:pt x="473" y="592"/>
                    <a:pt x="506" y="692"/>
                  </a:cubicBezTo>
                  <a:cubicBezTo>
                    <a:pt x="539" y="792"/>
                    <a:pt x="573" y="892"/>
                    <a:pt x="573" y="993"/>
                  </a:cubicBezTo>
                  <a:cubicBezTo>
                    <a:pt x="573" y="1193"/>
                    <a:pt x="606" y="1359"/>
                    <a:pt x="640" y="1560"/>
                  </a:cubicBezTo>
                  <a:cubicBezTo>
                    <a:pt x="640" y="1626"/>
                    <a:pt x="673" y="1693"/>
                    <a:pt x="706" y="1760"/>
                  </a:cubicBezTo>
                  <a:cubicBezTo>
                    <a:pt x="740" y="1793"/>
                    <a:pt x="740" y="1826"/>
                    <a:pt x="773" y="1826"/>
                  </a:cubicBezTo>
                  <a:cubicBezTo>
                    <a:pt x="810" y="1882"/>
                    <a:pt x="857" y="1906"/>
                    <a:pt x="902" y="1906"/>
                  </a:cubicBezTo>
                  <a:cubicBezTo>
                    <a:pt x="940" y="1906"/>
                    <a:pt x="976" y="1890"/>
                    <a:pt x="1006" y="1860"/>
                  </a:cubicBezTo>
                  <a:cubicBezTo>
                    <a:pt x="1107" y="1793"/>
                    <a:pt x="1173" y="1693"/>
                    <a:pt x="1207" y="1560"/>
                  </a:cubicBezTo>
                  <a:cubicBezTo>
                    <a:pt x="1240" y="1426"/>
                    <a:pt x="1240" y="1293"/>
                    <a:pt x="1207" y="1193"/>
                  </a:cubicBezTo>
                  <a:cubicBezTo>
                    <a:pt x="1173" y="1059"/>
                    <a:pt x="1107" y="926"/>
                    <a:pt x="1040" y="792"/>
                  </a:cubicBezTo>
                  <a:cubicBezTo>
                    <a:pt x="940" y="692"/>
                    <a:pt x="873" y="592"/>
                    <a:pt x="773" y="492"/>
                  </a:cubicBezTo>
                  <a:cubicBezTo>
                    <a:pt x="706" y="392"/>
                    <a:pt x="606" y="325"/>
                    <a:pt x="539" y="259"/>
                  </a:cubicBezTo>
                  <a:cubicBezTo>
                    <a:pt x="473" y="192"/>
                    <a:pt x="406" y="125"/>
                    <a:pt x="373" y="92"/>
                  </a:cubicBezTo>
                  <a:cubicBezTo>
                    <a:pt x="339" y="58"/>
                    <a:pt x="339" y="58"/>
                    <a:pt x="306" y="25"/>
                  </a:cubicBezTo>
                  <a:lnTo>
                    <a:pt x="273" y="25"/>
                  </a:lnTo>
                  <a:cubicBezTo>
                    <a:pt x="244" y="8"/>
                    <a:pt x="217" y="1"/>
                    <a:pt x="192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8" name="Google Shape;9508;p55"/>
            <p:cNvSpPr/>
            <p:nvPr/>
          </p:nvSpPr>
          <p:spPr>
            <a:xfrm>
              <a:off x="6633249" y="3185505"/>
              <a:ext cx="16964" cy="14683"/>
            </a:xfrm>
            <a:custGeom>
              <a:avLst/>
              <a:gdLst/>
              <a:ahLst/>
              <a:cxnLst/>
              <a:rect l="l" t="t" r="r" b="b"/>
              <a:pathLst>
                <a:path w="1919" h="1661" extrusionOk="0">
                  <a:moveTo>
                    <a:pt x="1748" y="0"/>
                  </a:moveTo>
                  <a:cubicBezTo>
                    <a:pt x="1734" y="0"/>
                    <a:pt x="1718" y="3"/>
                    <a:pt x="1701" y="10"/>
                  </a:cubicBezTo>
                  <a:lnTo>
                    <a:pt x="1601" y="10"/>
                  </a:lnTo>
                  <a:cubicBezTo>
                    <a:pt x="1501" y="10"/>
                    <a:pt x="1401" y="43"/>
                    <a:pt x="1334" y="76"/>
                  </a:cubicBezTo>
                  <a:cubicBezTo>
                    <a:pt x="1201" y="110"/>
                    <a:pt x="1068" y="143"/>
                    <a:pt x="934" y="177"/>
                  </a:cubicBezTo>
                  <a:cubicBezTo>
                    <a:pt x="801" y="243"/>
                    <a:pt x="667" y="343"/>
                    <a:pt x="534" y="410"/>
                  </a:cubicBezTo>
                  <a:cubicBezTo>
                    <a:pt x="400" y="510"/>
                    <a:pt x="267" y="644"/>
                    <a:pt x="167" y="777"/>
                  </a:cubicBezTo>
                  <a:cubicBezTo>
                    <a:pt x="100" y="877"/>
                    <a:pt x="34" y="1044"/>
                    <a:pt x="34" y="1177"/>
                  </a:cubicBezTo>
                  <a:cubicBezTo>
                    <a:pt x="0" y="1277"/>
                    <a:pt x="0" y="1411"/>
                    <a:pt x="67" y="1511"/>
                  </a:cubicBezTo>
                  <a:cubicBezTo>
                    <a:pt x="67" y="1544"/>
                    <a:pt x="100" y="1578"/>
                    <a:pt x="134" y="1611"/>
                  </a:cubicBezTo>
                  <a:cubicBezTo>
                    <a:pt x="167" y="1644"/>
                    <a:pt x="209" y="1661"/>
                    <a:pt x="250" y="1661"/>
                  </a:cubicBezTo>
                  <a:cubicBezTo>
                    <a:pt x="292" y="1661"/>
                    <a:pt x="334" y="1644"/>
                    <a:pt x="367" y="1611"/>
                  </a:cubicBezTo>
                  <a:cubicBezTo>
                    <a:pt x="400" y="1578"/>
                    <a:pt x="400" y="1578"/>
                    <a:pt x="434" y="1544"/>
                  </a:cubicBezTo>
                  <a:cubicBezTo>
                    <a:pt x="467" y="1477"/>
                    <a:pt x="534" y="1411"/>
                    <a:pt x="567" y="1344"/>
                  </a:cubicBezTo>
                  <a:cubicBezTo>
                    <a:pt x="667" y="1177"/>
                    <a:pt x="701" y="977"/>
                    <a:pt x="834" y="777"/>
                  </a:cubicBezTo>
                  <a:cubicBezTo>
                    <a:pt x="901" y="644"/>
                    <a:pt x="968" y="543"/>
                    <a:pt x="1068" y="477"/>
                  </a:cubicBezTo>
                  <a:cubicBezTo>
                    <a:pt x="1168" y="410"/>
                    <a:pt x="1268" y="343"/>
                    <a:pt x="1368" y="310"/>
                  </a:cubicBezTo>
                  <a:cubicBezTo>
                    <a:pt x="1435" y="277"/>
                    <a:pt x="1535" y="277"/>
                    <a:pt x="1601" y="277"/>
                  </a:cubicBezTo>
                  <a:lnTo>
                    <a:pt x="1768" y="277"/>
                  </a:lnTo>
                  <a:cubicBezTo>
                    <a:pt x="1918" y="247"/>
                    <a:pt x="1879" y="0"/>
                    <a:pt x="1748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09" name="Google Shape;9509;p55"/>
            <p:cNvSpPr/>
            <p:nvPr/>
          </p:nvSpPr>
          <p:spPr>
            <a:xfrm>
              <a:off x="6614967" y="3210160"/>
              <a:ext cx="15337" cy="26865"/>
            </a:xfrm>
            <a:custGeom>
              <a:avLst/>
              <a:gdLst/>
              <a:ahLst/>
              <a:cxnLst/>
              <a:rect l="l" t="t" r="r" b="b"/>
              <a:pathLst>
                <a:path w="1735" h="3039" extrusionOk="0">
                  <a:moveTo>
                    <a:pt x="534" y="1"/>
                  </a:moveTo>
                  <a:cubicBezTo>
                    <a:pt x="496" y="1"/>
                    <a:pt x="453" y="17"/>
                    <a:pt x="434" y="56"/>
                  </a:cubicBezTo>
                  <a:lnTo>
                    <a:pt x="334" y="190"/>
                  </a:lnTo>
                  <a:cubicBezTo>
                    <a:pt x="267" y="323"/>
                    <a:pt x="200" y="456"/>
                    <a:pt x="133" y="590"/>
                  </a:cubicBezTo>
                  <a:cubicBezTo>
                    <a:pt x="67" y="757"/>
                    <a:pt x="33" y="957"/>
                    <a:pt x="0" y="1190"/>
                  </a:cubicBezTo>
                  <a:cubicBezTo>
                    <a:pt x="0" y="1290"/>
                    <a:pt x="0" y="1424"/>
                    <a:pt x="0" y="1524"/>
                  </a:cubicBezTo>
                  <a:cubicBezTo>
                    <a:pt x="0" y="1657"/>
                    <a:pt x="33" y="1791"/>
                    <a:pt x="67" y="1924"/>
                  </a:cubicBezTo>
                  <a:cubicBezTo>
                    <a:pt x="100" y="2058"/>
                    <a:pt x="133" y="2158"/>
                    <a:pt x="200" y="2291"/>
                  </a:cubicBezTo>
                  <a:cubicBezTo>
                    <a:pt x="267" y="2391"/>
                    <a:pt x="334" y="2491"/>
                    <a:pt x="434" y="2591"/>
                  </a:cubicBezTo>
                  <a:cubicBezTo>
                    <a:pt x="567" y="2758"/>
                    <a:pt x="767" y="2892"/>
                    <a:pt x="967" y="2958"/>
                  </a:cubicBezTo>
                  <a:cubicBezTo>
                    <a:pt x="1065" y="3007"/>
                    <a:pt x="1181" y="3038"/>
                    <a:pt x="1301" y="3038"/>
                  </a:cubicBezTo>
                  <a:cubicBezTo>
                    <a:pt x="1345" y="3038"/>
                    <a:pt x="1390" y="3034"/>
                    <a:pt x="1434" y="3025"/>
                  </a:cubicBezTo>
                  <a:cubicBezTo>
                    <a:pt x="1501" y="3025"/>
                    <a:pt x="1568" y="3025"/>
                    <a:pt x="1601" y="2992"/>
                  </a:cubicBezTo>
                  <a:cubicBezTo>
                    <a:pt x="1635" y="2992"/>
                    <a:pt x="1668" y="2958"/>
                    <a:pt x="1668" y="2958"/>
                  </a:cubicBezTo>
                  <a:cubicBezTo>
                    <a:pt x="1735" y="2892"/>
                    <a:pt x="1701" y="2791"/>
                    <a:pt x="1668" y="2725"/>
                  </a:cubicBezTo>
                  <a:lnTo>
                    <a:pt x="1534" y="2658"/>
                  </a:lnTo>
                  <a:lnTo>
                    <a:pt x="1234" y="2458"/>
                  </a:lnTo>
                  <a:cubicBezTo>
                    <a:pt x="1101" y="2358"/>
                    <a:pt x="967" y="2258"/>
                    <a:pt x="867" y="2158"/>
                  </a:cubicBezTo>
                  <a:lnTo>
                    <a:pt x="667" y="1958"/>
                  </a:lnTo>
                  <a:cubicBezTo>
                    <a:pt x="600" y="1891"/>
                    <a:pt x="534" y="1824"/>
                    <a:pt x="500" y="1724"/>
                  </a:cubicBezTo>
                  <a:cubicBezTo>
                    <a:pt x="467" y="1657"/>
                    <a:pt x="400" y="1557"/>
                    <a:pt x="367" y="1491"/>
                  </a:cubicBezTo>
                  <a:cubicBezTo>
                    <a:pt x="367" y="1390"/>
                    <a:pt x="334" y="1290"/>
                    <a:pt x="334" y="1190"/>
                  </a:cubicBezTo>
                  <a:cubicBezTo>
                    <a:pt x="300" y="1024"/>
                    <a:pt x="334" y="823"/>
                    <a:pt x="400" y="657"/>
                  </a:cubicBezTo>
                  <a:cubicBezTo>
                    <a:pt x="434" y="556"/>
                    <a:pt x="500" y="423"/>
                    <a:pt x="567" y="356"/>
                  </a:cubicBezTo>
                  <a:cubicBezTo>
                    <a:pt x="600" y="290"/>
                    <a:pt x="634" y="256"/>
                    <a:pt x="667" y="223"/>
                  </a:cubicBezTo>
                  <a:lnTo>
                    <a:pt x="634" y="223"/>
                  </a:lnTo>
                  <a:cubicBezTo>
                    <a:pt x="701" y="156"/>
                    <a:pt x="667" y="56"/>
                    <a:pt x="600" y="23"/>
                  </a:cubicBezTo>
                  <a:cubicBezTo>
                    <a:pt x="587" y="9"/>
                    <a:pt x="561" y="1"/>
                    <a:pt x="534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0" name="Google Shape;9510;p55"/>
            <p:cNvSpPr/>
            <p:nvPr/>
          </p:nvSpPr>
          <p:spPr>
            <a:xfrm>
              <a:off x="6647995" y="3211610"/>
              <a:ext cx="7965" cy="20871"/>
            </a:xfrm>
            <a:custGeom>
              <a:avLst/>
              <a:gdLst/>
              <a:ahLst/>
              <a:cxnLst/>
              <a:rect l="l" t="t" r="r" b="b"/>
              <a:pathLst>
                <a:path w="901" h="2361" extrusionOk="0">
                  <a:moveTo>
                    <a:pt x="701" y="1"/>
                  </a:moveTo>
                  <a:cubicBezTo>
                    <a:pt x="667" y="1"/>
                    <a:pt x="634" y="9"/>
                    <a:pt x="600" y="26"/>
                  </a:cubicBezTo>
                  <a:lnTo>
                    <a:pt x="534" y="126"/>
                  </a:lnTo>
                  <a:cubicBezTo>
                    <a:pt x="467" y="192"/>
                    <a:pt x="400" y="259"/>
                    <a:pt x="334" y="359"/>
                  </a:cubicBezTo>
                  <a:cubicBezTo>
                    <a:pt x="267" y="493"/>
                    <a:pt x="200" y="593"/>
                    <a:pt x="133" y="759"/>
                  </a:cubicBezTo>
                  <a:cubicBezTo>
                    <a:pt x="100" y="893"/>
                    <a:pt x="33" y="1060"/>
                    <a:pt x="33" y="1226"/>
                  </a:cubicBezTo>
                  <a:cubicBezTo>
                    <a:pt x="0" y="1427"/>
                    <a:pt x="33" y="1593"/>
                    <a:pt x="67" y="1760"/>
                  </a:cubicBezTo>
                  <a:cubicBezTo>
                    <a:pt x="100" y="1927"/>
                    <a:pt x="200" y="2060"/>
                    <a:pt x="334" y="2194"/>
                  </a:cubicBezTo>
                  <a:cubicBezTo>
                    <a:pt x="400" y="2261"/>
                    <a:pt x="500" y="2327"/>
                    <a:pt x="634" y="2361"/>
                  </a:cubicBezTo>
                  <a:lnTo>
                    <a:pt x="767" y="2361"/>
                  </a:lnTo>
                  <a:cubicBezTo>
                    <a:pt x="867" y="2327"/>
                    <a:pt x="901" y="2227"/>
                    <a:pt x="901" y="2160"/>
                  </a:cubicBezTo>
                  <a:lnTo>
                    <a:pt x="901" y="2127"/>
                  </a:lnTo>
                  <a:cubicBezTo>
                    <a:pt x="867" y="2094"/>
                    <a:pt x="867" y="2060"/>
                    <a:pt x="834" y="2027"/>
                  </a:cubicBezTo>
                  <a:cubicBezTo>
                    <a:pt x="834" y="1960"/>
                    <a:pt x="801" y="1860"/>
                    <a:pt x="767" y="1794"/>
                  </a:cubicBezTo>
                  <a:cubicBezTo>
                    <a:pt x="634" y="1627"/>
                    <a:pt x="567" y="1427"/>
                    <a:pt x="467" y="1193"/>
                  </a:cubicBezTo>
                  <a:cubicBezTo>
                    <a:pt x="434" y="1060"/>
                    <a:pt x="434" y="926"/>
                    <a:pt x="434" y="826"/>
                  </a:cubicBezTo>
                  <a:cubicBezTo>
                    <a:pt x="434" y="693"/>
                    <a:pt x="467" y="593"/>
                    <a:pt x="534" y="493"/>
                  </a:cubicBezTo>
                  <a:cubicBezTo>
                    <a:pt x="567" y="392"/>
                    <a:pt x="634" y="359"/>
                    <a:pt x="701" y="292"/>
                  </a:cubicBezTo>
                  <a:lnTo>
                    <a:pt x="767" y="226"/>
                  </a:lnTo>
                  <a:lnTo>
                    <a:pt x="801" y="226"/>
                  </a:lnTo>
                  <a:cubicBezTo>
                    <a:pt x="834" y="159"/>
                    <a:pt x="834" y="92"/>
                    <a:pt x="801" y="26"/>
                  </a:cubicBezTo>
                  <a:cubicBezTo>
                    <a:pt x="767" y="9"/>
                    <a:pt x="734" y="1"/>
                    <a:pt x="701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1" name="Google Shape;9511;p55"/>
            <p:cNvSpPr/>
            <p:nvPr/>
          </p:nvSpPr>
          <p:spPr>
            <a:xfrm>
              <a:off x="6611130" y="3285144"/>
              <a:ext cx="18582" cy="19731"/>
            </a:xfrm>
            <a:custGeom>
              <a:avLst/>
              <a:gdLst/>
              <a:ahLst/>
              <a:cxnLst/>
              <a:rect l="l" t="t" r="r" b="b"/>
              <a:pathLst>
                <a:path w="2102" h="2232" extrusionOk="0">
                  <a:moveTo>
                    <a:pt x="1927" y="0"/>
                  </a:moveTo>
                  <a:cubicBezTo>
                    <a:pt x="1907" y="0"/>
                    <a:pt x="1886" y="5"/>
                    <a:pt x="1868" y="14"/>
                  </a:cubicBezTo>
                  <a:lnTo>
                    <a:pt x="1768" y="47"/>
                  </a:lnTo>
                  <a:cubicBezTo>
                    <a:pt x="1702" y="80"/>
                    <a:pt x="1568" y="147"/>
                    <a:pt x="1468" y="214"/>
                  </a:cubicBezTo>
                  <a:cubicBezTo>
                    <a:pt x="1335" y="280"/>
                    <a:pt x="1168" y="347"/>
                    <a:pt x="1034" y="447"/>
                  </a:cubicBezTo>
                  <a:cubicBezTo>
                    <a:pt x="901" y="547"/>
                    <a:pt x="734" y="647"/>
                    <a:pt x="601" y="781"/>
                  </a:cubicBezTo>
                  <a:cubicBezTo>
                    <a:pt x="467" y="881"/>
                    <a:pt x="334" y="1048"/>
                    <a:pt x="234" y="1181"/>
                  </a:cubicBezTo>
                  <a:cubicBezTo>
                    <a:pt x="134" y="1314"/>
                    <a:pt x="67" y="1481"/>
                    <a:pt x="34" y="1648"/>
                  </a:cubicBezTo>
                  <a:cubicBezTo>
                    <a:pt x="0" y="1815"/>
                    <a:pt x="34" y="1982"/>
                    <a:pt x="100" y="2148"/>
                  </a:cubicBezTo>
                  <a:lnTo>
                    <a:pt x="134" y="2182"/>
                  </a:lnTo>
                  <a:cubicBezTo>
                    <a:pt x="167" y="2215"/>
                    <a:pt x="209" y="2232"/>
                    <a:pt x="251" y="2232"/>
                  </a:cubicBezTo>
                  <a:cubicBezTo>
                    <a:pt x="292" y="2232"/>
                    <a:pt x="334" y="2215"/>
                    <a:pt x="367" y="2182"/>
                  </a:cubicBezTo>
                  <a:cubicBezTo>
                    <a:pt x="367" y="2148"/>
                    <a:pt x="401" y="2115"/>
                    <a:pt x="434" y="2082"/>
                  </a:cubicBezTo>
                  <a:cubicBezTo>
                    <a:pt x="501" y="2015"/>
                    <a:pt x="534" y="1915"/>
                    <a:pt x="601" y="1848"/>
                  </a:cubicBezTo>
                  <a:cubicBezTo>
                    <a:pt x="701" y="1648"/>
                    <a:pt x="801" y="1348"/>
                    <a:pt x="968" y="1048"/>
                  </a:cubicBezTo>
                  <a:cubicBezTo>
                    <a:pt x="1034" y="914"/>
                    <a:pt x="1135" y="781"/>
                    <a:pt x="1235" y="681"/>
                  </a:cubicBezTo>
                  <a:cubicBezTo>
                    <a:pt x="1335" y="581"/>
                    <a:pt x="1435" y="481"/>
                    <a:pt x="1568" y="414"/>
                  </a:cubicBezTo>
                  <a:cubicBezTo>
                    <a:pt x="1668" y="347"/>
                    <a:pt x="1735" y="314"/>
                    <a:pt x="1835" y="280"/>
                  </a:cubicBezTo>
                  <a:lnTo>
                    <a:pt x="1968" y="247"/>
                  </a:lnTo>
                  <a:lnTo>
                    <a:pt x="2002" y="247"/>
                  </a:lnTo>
                  <a:cubicBezTo>
                    <a:pt x="2069" y="214"/>
                    <a:pt x="2102" y="147"/>
                    <a:pt x="2069" y="80"/>
                  </a:cubicBezTo>
                  <a:cubicBezTo>
                    <a:pt x="2044" y="31"/>
                    <a:pt x="1984" y="0"/>
                    <a:pt x="1927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2" name="Google Shape;9512;p55"/>
            <p:cNvSpPr/>
            <p:nvPr/>
          </p:nvSpPr>
          <p:spPr>
            <a:xfrm>
              <a:off x="6584883" y="3314636"/>
              <a:ext cx="12394" cy="31674"/>
            </a:xfrm>
            <a:custGeom>
              <a:avLst/>
              <a:gdLst/>
              <a:ahLst/>
              <a:cxnLst/>
              <a:rect l="l" t="t" r="r" b="b"/>
              <a:pathLst>
                <a:path w="1402" h="3583" extrusionOk="0">
                  <a:moveTo>
                    <a:pt x="509" y="0"/>
                  </a:moveTo>
                  <a:cubicBezTo>
                    <a:pt x="452" y="0"/>
                    <a:pt x="392" y="31"/>
                    <a:pt x="368" y="80"/>
                  </a:cubicBezTo>
                  <a:lnTo>
                    <a:pt x="301" y="213"/>
                  </a:lnTo>
                  <a:cubicBezTo>
                    <a:pt x="234" y="347"/>
                    <a:pt x="201" y="480"/>
                    <a:pt x="167" y="647"/>
                  </a:cubicBezTo>
                  <a:cubicBezTo>
                    <a:pt x="134" y="747"/>
                    <a:pt x="101" y="847"/>
                    <a:pt x="67" y="914"/>
                  </a:cubicBezTo>
                  <a:cubicBezTo>
                    <a:pt x="67" y="1047"/>
                    <a:pt x="34" y="1147"/>
                    <a:pt x="34" y="1247"/>
                  </a:cubicBezTo>
                  <a:cubicBezTo>
                    <a:pt x="1" y="1514"/>
                    <a:pt x="1" y="1748"/>
                    <a:pt x="34" y="2015"/>
                  </a:cubicBezTo>
                  <a:cubicBezTo>
                    <a:pt x="67" y="2248"/>
                    <a:pt x="134" y="2515"/>
                    <a:pt x="234" y="2749"/>
                  </a:cubicBezTo>
                  <a:cubicBezTo>
                    <a:pt x="301" y="2849"/>
                    <a:pt x="334" y="2949"/>
                    <a:pt x="401" y="3049"/>
                  </a:cubicBezTo>
                  <a:cubicBezTo>
                    <a:pt x="468" y="3115"/>
                    <a:pt x="534" y="3216"/>
                    <a:pt x="634" y="3282"/>
                  </a:cubicBezTo>
                  <a:cubicBezTo>
                    <a:pt x="734" y="3382"/>
                    <a:pt x="901" y="3482"/>
                    <a:pt x="1035" y="3516"/>
                  </a:cubicBezTo>
                  <a:cubicBezTo>
                    <a:pt x="1101" y="3549"/>
                    <a:pt x="1168" y="3549"/>
                    <a:pt x="1235" y="3582"/>
                  </a:cubicBezTo>
                  <a:lnTo>
                    <a:pt x="1302" y="3582"/>
                  </a:lnTo>
                  <a:cubicBezTo>
                    <a:pt x="1368" y="3549"/>
                    <a:pt x="1402" y="3449"/>
                    <a:pt x="1368" y="3382"/>
                  </a:cubicBezTo>
                  <a:cubicBezTo>
                    <a:pt x="1368" y="3316"/>
                    <a:pt x="1335" y="3282"/>
                    <a:pt x="1302" y="3249"/>
                  </a:cubicBezTo>
                  <a:lnTo>
                    <a:pt x="1068" y="2915"/>
                  </a:lnTo>
                  <a:cubicBezTo>
                    <a:pt x="835" y="2615"/>
                    <a:pt x="634" y="2282"/>
                    <a:pt x="501" y="1915"/>
                  </a:cubicBezTo>
                  <a:cubicBezTo>
                    <a:pt x="434" y="1714"/>
                    <a:pt x="368" y="1514"/>
                    <a:pt x="334" y="1314"/>
                  </a:cubicBezTo>
                  <a:cubicBezTo>
                    <a:pt x="334" y="1114"/>
                    <a:pt x="368" y="914"/>
                    <a:pt x="401" y="747"/>
                  </a:cubicBezTo>
                  <a:cubicBezTo>
                    <a:pt x="434" y="614"/>
                    <a:pt x="501" y="480"/>
                    <a:pt x="568" y="380"/>
                  </a:cubicBezTo>
                  <a:lnTo>
                    <a:pt x="634" y="213"/>
                  </a:lnTo>
                  <a:lnTo>
                    <a:pt x="634" y="180"/>
                  </a:lnTo>
                  <a:cubicBezTo>
                    <a:pt x="668" y="113"/>
                    <a:pt x="634" y="47"/>
                    <a:pt x="568" y="13"/>
                  </a:cubicBezTo>
                  <a:cubicBezTo>
                    <a:pt x="550" y="4"/>
                    <a:pt x="530" y="0"/>
                    <a:pt x="509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3" name="Google Shape;9513;p55"/>
            <p:cNvSpPr/>
            <p:nvPr/>
          </p:nvSpPr>
          <p:spPr>
            <a:xfrm>
              <a:off x="6617619" y="3328612"/>
              <a:ext cx="20650" cy="26149"/>
            </a:xfrm>
            <a:custGeom>
              <a:avLst/>
              <a:gdLst/>
              <a:ahLst/>
              <a:cxnLst/>
              <a:rect l="l" t="t" r="r" b="b"/>
              <a:pathLst>
                <a:path w="2336" h="2958" extrusionOk="0">
                  <a:moveTo>
                    <a:pt x="167" y="0"/>
                  </a:moveTo>
                  <a:cubicBezTo>
                    <a:pt x="100" y="0"/>
                    <a:pt x="34" y="67"/>
                    <a:pt x="34" y="133"/>
                  </a:cubicBezTo>
                  <a:lnTo>
                    <a:pt x="34" y="300"/>
                  </a:lnTo>
                  <a:cubicBezTo>
                    <a:pt x="0" y="434"/>
                    <a:pt x="0" y="600"/>
                    <a:pt x="34" y="734"/>
                  </a:cubicBezTo>
                  <a:cubicBezTo>
                    <a:pt x="34" y="834"/>
                    <a:pt x="67" y="934"/>
                    <a:pt x="67" y="1034"/>
                  </a:cubicBezTo>
                  <a:cubicBezTo>
                    <a:pt x="100" y="1134"/>
                    <a:pt x="134" y="1268"/>
                    <a:pt x="167" y="1368"/>
                  </a:cubicBezTo>
                  <a:cubicBezTo>
                    <a:pt x="234" y="1601"/>
                    <a:pt x="334" y="1835"/>
                    <a:pt x="467" y="2035"/>
                  </a:cubicBezTo>
                  <a:cubicBezTo>
                    <a:pt x="534" y="2135"/>
                    <a:pt x="601" y="2235"/>
                    <a:pt x="701" y="2335"/>
                  </a:cubicBezTo>
                  <a:cubicBezTo>
                    <a:pt x="767" y="2435"/>
                    <a:pt x="868" y="2535"/>
                    <a:pt x="968" y="2602"/>
                  </a:cubicBezTo>
                  <a:cubicBezTo>
                    <a:pt x="1068" y="2669"/>
                    <a:pt x="1168" y="2735"/>
                    <a:pt x="1268" y="2802"/>
                  </a:cubicBezTo>
                  <a:cubicBezTo>
                    <a:pt x="1368" y="2835"/>
                    <a:pt x="1468" y="2902"/>
                    <a:pt x="1568" y="2902"/>
                  </a:cubicBezTo>
                  <a:cubicBezTo>
                    <a:pt x="1666" y="2941"/>
                    <a:pt x="1752" y="2957"/>
                    <a:pt x="1840" y="2957"/>
                  </a:cubicBezTo>
                  <a:cubicBezTo>
                    <a:pt x="1903" y="2957"/>
                    <a:pt x="1966" y="2949"/>
                    <a:pt x="2035" y="2935"/>
                  </a:cubicBezTo>
                  <a:cubicBezTo>
                    <a:pt x="2102" y="2935"/>
                    <a:pt x="2168" y="2935"/>
                    <a:pt x="2235" y="2902"/>
                  </a:cubicBezTo>
                  <a:cubicBezTo>
                    <a:pt x="2235" y="2902"/>
                    <a:pt x="2269" y="2869"/>
                    <a:pt x="2302" y="2869"/>
                  </a:cubicBezTo>
                  <a:cubicBezTo>
                    <a:pt x="2335" y="2802"/>
                    <a:pt x="2335" y="2702"/>
                    <a:pt x="2269" y="2669"/>
                  </a:cubicBezTo>
                  <a:cubicBezTo>
                    <a:pt x="2202" y="2635"/>
                    <a:pt x="2168" y="2602"/>
                    <a:pt x="2135" y="2569"/>
                  </a:cubicBezTo>
                  <a:lnTo>
                    <a:pt x="1968" y="2468"/>
                  </a:lnTo>
                  <a:lnTo>
                    <a:pt x="1802" y="2368"/>
                  </a:lnTo>
                  <a:cubicBezTo>
                    <a:pt x="1735" y="2335"/>
                    <a:pt x="1668" y="2302"/>
                    <a:pt x="1568" y="2268"/>
                  </a:cubicBezTo>
                  <a:cubicBezTo>
                    <a:pt x="1501" y="2235"/>
                    <a:pt x="1401" y="2202"/>
                    <a:pt x="1335" y="2135"/>
                  </a:cubicBezTo>
                  <a:cubicBezTo>
                    <a:pt x="1268" y="2068"/>
                    <a:pt x="1201" y="2001"/>
                    <a:pt x="1101" y="1968"/>
                  </a:cubicBezTo>
                  <a:cubicBezTo>
                    <a:pt x="1001" y="1901"/>
                    <a:pt x="934" y="1835"/>
                    <a:pt x="868" y="1768"/>
                  </a:cubicBezTo>
                  <a:cubicBezTo>
                    <a:pt x="701" y="1601"/>
                    <a:pt x="567" y="1434"/>
                    <a:pt x="467" y="1268"/>
                  </a:cubicBezTo>
                  <a:cubicBezTo>
                    <a:pt x="367" y="1101"/>
                    <a:pt x="334" y="901"/>
                    <a:pt x="300" y="734"/>
                  </a:cubicBezTo>
                  <a:cubicBezTo>
                    <a:pt x="267" y="600"/>
                    <a:pt x="267" y="467"/>
                    <a:pt x="300" y="334"/>
                  </a:cubicBezTo>
                  <a:cubicBezTo>
                    <a:pt x="300" y="234"/>
                    <a:pt x="300" y="167"/>
                    <a:pt x="300" y="167"/>
                  </a:cubicBezTo>
                  <a:cubicBezTo>
                    <a:pt x="300" y="67"/>
                    <a:pt x="234" y="0"/>
                    <a:pt x="167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4" name="Google Shape;9514;p55"/>
            <p:cNvSpPr/>
            <p:nvPr/>
          </p:nvSpPr>
          <p:spPr>
            <a:xfrm>
              <a:off x="6598153" y="3413931"/>
              <a:ext cx="14462" cy="28730"/>
            </a:xfrm>
            <a:custGeom>
              <a:avLst/>
              <a:gdLst/>
              <a:ahLst/>
              <a:cxnLst/>
              <a:rect l="l" t="t" r="r" b="b"/>
              <a:pathLst>
                <a:path w="1636" h="3250" extrusionOk="0">
                  <a:moveTo>
                    <a:pt x="675" y="1"/>
                  </a:moveTo>
                  <a:cubicBezTo>
                    <a:pt x="630" y="1"/>
                    <a:pt x="587" y="17"/>
                    <a:pt x="568" y="56"/>
                  </a:cubicBezTo>
                  <a:lnTo>
                    <a:pt x="468" y="189"/>
                  </a:lnTo>
                  <a:cubicBezTo>
                    <a:pt x="401" y="323"/>
                    <a:pt x="301" y="456"/>
                    <a:pt x="268" y="590"/>
                  </a:cubicBezTo>
                  <a:cubicBezTo>
                    <a:pt x="67" y="990"/>
                    <a:pt x="1" y="1457"/>
                    <a:pt x="67" y="1924"/>
                  </a:cubicBezTo>
                  <a:cubicBezTo>
                    <a:pt x="101" y="2057"/>
                    <a:pt x="134" y="2191"/>
                    <a:pt x="167" y="2324"/>
                  </a:cubicBezTo>
                  <a:cubicBezTo>
                    <a:pt x="301" y="2658"/>
                    <a:pt x="568" y="2925"/>
                    <a:pt x="868" y="3091"/>
                  </a:cubicBezTo>
                  <a:cubicBezTo>
                    <a:pt x="1001" y="3192"/>
                    <a:pt x="1168" y="3225"/>
                    <a:pt x="1335" y="3225"/>
                  </a:cubicBezTo>
                  <a:cubicBezTo>
                    <a:pt x="1368" y="3242"/>
                    <a:pt x="1393" y="3250"/>
                    <a:pt x="1418" y="3250"/>
                  </a:cubicBezTo>
                  <a:cubicBezTo>
                    <a:pt x="1443" y="3250"/>
                    <a:pt x="1468" y="3242"/>
                    <a:pt x="1502" y="3225"/>
                  </a:cubicBezTo>
                  <a:lnTo>
                    <a:pt x="1568" y="3225"/>
                  </a:lnTo>
                  <a:cubicBezTo>
                    <a:pt x="1635" y="3158"/>
                    <a:pt x="1635" y="3058"/>
                    <a:pt x="1568" y="2991"/>
                  </a:cubicBezTo>
                  <a:cubicBezTo>
                    <a:pt x="1568" y="2991"/>
                    <a:pt x="1535" y="2958"/>
                    <a:pt x="1468" y="2891"/>
                  </a:cubicBezTo>
                  <a:lnTo>
                    <a:pt x="1202" y="2624"/>
                  </a:lnTo>
                  <a:cubicBezTo>
                    <a:pt x="1101" y="2524"/>
                    <a:pt x="968" y="2424"/>
                    <a:pt x="835" y="2291"/>
                  </a:cubicBezTo>
                  <a:lnTo>
                    <a:pt x="668" y="2057"/>
                  </a:lnTo>
                  <a:cubicBezTo>
                    <a:pt x="601" y="1991"/>
                    <a:pt x="568" y="1891"/>
                    <a:pt x="534" y="1824"/>
                  </a:cubicBezTo>
                  <a:cubicBezTo>
                    <a:pt x="434" y="1624"/>
                    <a:pt x="368" y="1424"/>
                    <a:pt x="401" y="1223"/>
                  </a:cubicBezTo>
                  <a:cubicBezTo>
                    <a:pt x="401" y="1057"/>
                    <a:pt x="434" y="857"/>
                    <a:pt x="468" y="690"/>
                  </a:cubicBezTo>
                  <a:cubicBezTo>
                    <a:pt x="534" y="590"/>
                    <a:pt x="601" y="456"/>
                    <a:pt x="668" y="356"/>
                  </a:cubicBezTo>
                  <a:cubicBezTo>
                    <a:pt x="701" y="323"/>
                    <a:pt x="735" y="289"/>
                    <a:pt x="768" y="256"/>
                  </a:cubicBezTo>
                  <a:lnTo>
                    <a:pt x="801" y="223"/>
                  </a:lnTo>
                  <a:cubicBezTo>
                    <a:pt x="835" y="156"/>
                    <a:pt x="801" y="89"/>
                    <a:pt x="768" y="23"/>
                  </a:cubicBezTo>
                  <a:cubicBezTo>
                    <a:pt x="740" y="9"/>
                    <a:pt x="707" y="1"/>
                    <a:pt x="675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5" name="Google Shape;9515;p55"/>
            <p:cNvSpPr/>
            <p:nvPr/>
          </p:nvSpPr>
          <p:spPr>
            <a:xfrm>
              <a:off x="6622924" y="3464065"/>
              <a:ext cx="28315" cy="11404"/>
            </a:xfrm>
            <a:custGeom>
              <a:avLst/>
              <a:gdLst/>
              <a:ahLst/>
              <a:cxnLst/>
              <a:rect l="l" t="t" r="r" b="b"/>
              <a:pathLst>
                <a:path w="3203" h="1290" extrusionOk="0">
                  <a:moveTo>
                    <a:pt x="151" y="0"/>
                  </a:moveTo>
                  <a:cubicBezTo>
                    <a:pt x="112" y="0"/>
                    <a:pt x="73" y="17"/>
                    <a:pt x="34" y="56"/>
                  </a:cubicBezTo>
                  <a:cubicBezTo>
                    <a:pt x="1" y="122"/>
                    <a:pt x="1" y="189"/>
                    <a:pt x="67" y="256"/>
                  </a:cubicBezTo>
                  <a:lnTo>
                    <a:pt x="167" y="323"/>
                  </a:lnTo>
                  <a:cubicBezTo>
                    <a:pt x="234" y="389"/>
                    <a:pt x="334" y="489"/>
                    <a:pt x="468" y="556"/>
                  </a:cubicBezTo>
                  <a:cubicBezTo>
                    <a:pt x="601" y="656"/>
                    <a:pt x="768" y="756"/>
                    <a:pt x="901" y="856"/>
                  </a:cubicBezTo>
                  <a:cubicBezTo>
                    <a:pt x="1101" y="956"/>
                    <a:pt x="1302" y="1056"/>
                    <a:pt x="1468" y="1123"/>
                  </a:cubicBezTo>
                  <a:cubicBezTo>
                    <a:pt x="1669" y="1190"/>
                    <a:pt x="1902" y="1257"/>
                    <a:pt x="2102" y="1290"/>
                  </a:cubicBezTo>
                  <a:cubicBezTo>
                    <a:pt x="2269" y="1290"/>
                    <a:pt x="2469" y="1290"/>
                    <a:pt x="2669" y="1223"/>
                  </a:cubicBezTo>
                  <a:cubicBezTo>
                    <a:pt x="2836" y="1190"/>
                    <a:pt x="3003" y="1090"/>
                    <a:pt x="3136" y="956"/>
                  </a:cubicBezTo>
                  <a:cubicBezTo>
                    <a:pt x="3136" y="923"/>
                    <a:pt x="3170" y="923"/>
                    <a:pt x="3170" y="923"/>
                  </a:cubicBezTo>
                  <a:cubicBezTo>
                    <a:pt x="3203" y="823"/>
                    <a:pt x="3136" y="723"/>
                    <a:pt x="3070" y="723"/>
                  </a:cubicBezTo>
                  <a:cubicBezTo>
                    <a:pt x="3003" y="689"/>
                    <a:pt x="2969" y="689"/>
                    <a:pt x="2936" y="689"/>
                  </a:cubicBezTo>
                  <a:cubicBezTo>
                    <a:pt x="2803" y="656"/>
                    <a:pt x="2703" y="656"/>
                    <a:pt x="2569" y="656"/>
                  </a:cubicBezTo>
                  <a:cubicBezTo>
                    <a:pt x="2391" y="656"/>
                    <a:pt x="2184" y="671"/>
                    <a:pt x="1956" y="671"/>
                  </a:cubicBezTo>
                  <a:cubicBezTo>
                    <a:pt x="1843" y="671"/>
                    <a:pt x="1724" y="667"/>
                    <a:pt x="1602" y="656"/>
                  </a:cubicBezTo>
                  <a:cubicBezTo>
                    <a:pt x="1402" y="656"/>
                    <a:pt x="1235" y="623"/>
                    <a:pt x="1068" y="556"/>
                  </a:cubicBezTo>
                  <a:cubicBezTo>
                    <a:pt x="901" y="489"/>
                    <a:pt x="768" y="423"/>
                    <a:pt x="634" y="356"/>
                  </a:cubicBezTo>
                  <a:cubicBezTo>
                    <a:pt x="534" y="289"/>
                    <a:pt x="468" y="222"/>
                    <a:pt x="368" y="156"/>
                  </a:cubicBezTo>
                  <a:lnTo>
                    <a:pt x="268" y="56"/>
                  </a:lnTo>
                  <a:lnTo>
                    <a:pt x="234" y="22"/>
                  </a:lnTo>
                  <a:cubicBezTo>
                    <a:pt x="207" y="9"/>
                    <a:pt x="179" y="0"/>
                    <a:pt x="151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6" name="Google Shape;9516;p55"/>
            <p:cNvSpPr/>
            <p:nvPr/>
          </p:nvSpPr>
          <p:spPr>
            <a:xfrm>
              <a:off x="6624904" y="3420154"/>
              <a:ext cx="16902" cy="19094"/>
            </a:xfrm>
            <a:custGeom>
              <a:avLst/>
              <a:gdLst/>
              <a:ahLst/>
              <a:cxnLst/>
              <a:rect l="l" t="t" r="r" b="b"/>
              <a:pathLst>
                <a:path w="1912" h="2160" extrusionOk="0">
                  <a:moveTo>
                    <a:pt x="185" y="0"/>
                  </a:moveTo>
                  <a:cubicBezTo>
                    <a:pt x="94" y="0"/>
                    <a:pt x="1" y="79"/>
                    <a:pt x="44" y="186"/>
                  </a:cubicBezTo>
                  <a:cubicBezTo>
                    <a:pt x="77" y="219"/>
                    <a:pt x="77" y="253"/>
                    <a:pt x="77" y="286"/>
                  </a:cubicBezTo>
                  <a:cubicBezTo>
                    <a:pt x="110" y="353"/>
                    <a:pt x="144" y="419"/>
                    <a:pt x="177" y="586"/>
                  </a:cubicBezTo>
                  <a:cubicBezTo>
                    <a:pt x="210" y="720"/>
                    <a:pt x="277" y="853"/>
                    <a:pt x="344" y="986"/>
                  </a:cubicBezTo>
                  <a:cubicBezTo>
                    <a:pt x="410" y="1120"/>
                    <a:pt x="477" y="1287"/>
                    <a:pt x="577" y="1453"/>
                  </a:cubicBezTo>
                  <a:cubicBezTo>
                    <a:pt x="677" y="1587"/>
                    <a:pt x="777" y="1754"/>
                    <a:pt x="911" y="1854"/>
                  </a:cubicBezTo>
                  <a:cubicBezTo>
                    <a:pt x="1044" y="1954"/>
                    <a:pt x="1178" y="2054"/>
                    <a:pt x="1311" y="2121"/>
                  </a:cubicBezTo>
                  <a:cubicBezTo>
                    <a:pt x="1388" y="2140"/>
                    <a:pt x="1476" y="2159"/>
                    <a:pt x="1569" y="2159"/>
                  </a:cubicBezTo>
                  <a:cubicBezTo>
                    <a:pt x="1637" y="2159"/>
                    <a:pt x="1708" y="2149"/>
                    <a:pt x="1778" y="2121"/>
                  </a:cubicBezTo>
                  <a:lnTo>
                    <a:pt x="1811" y="2121"/>
                  </a:lnTo>
                  <a:cubicBezTo>
                    <a:pt x="1878" y="2087"/>
                    <a:pt x="1912" y="1987"/>
                    <a:pt x="1878" y="1920"/>
                  </a:cubicBezTo>
                  <a:cubicBezTo>
                    <a:pt x="1845" y="1854"/>
                    <a:pt x="1811" y="1820"/>
                    <a:pt x="1778" y="1820"/>
                  </a:cubicBezTo>
                  <a:cubicBezTo>
                    <a:pt x="1711" y="1720"/>
                    <a:pt x="1678" y="1654"/>
                    <a:pt x="1578" y="1620"/>
                  </a:cubicBezTo>
                  <a:cubicBezTo>
                    <a:pt x="1411" y="1487"/>
                    <a:pt x="1178" y="1353"/>
                    <a:pt x="944" y="1187"/>
                  </a:cubicBezTo>
                  <a:cubicBezTo>
                    <a:pt x="811" y="1087"/>
                    <a:pt x="711" y="986"/>
                    <a:pt x="611" y="853"/>
                  </a:cubicBezTo>
                  <a:cubicBezTo>
                    <a:pt x="544" y="753"/>
                    <a:pt x="477" y="653"/>
                    <a:pt x="410" y="519"/>
                  </a:cubicBezTo>
                  <a:cubicBezTo>
                    <a:pt x="377" y="453"/>
                    <a:pt x="344" y="353"/>
                    <a:pt x="344" y="286"/>
                  </a:cubicBezTo>
                  <a:lnTo>
                    <a:pt x="344" y="153"/>
                  </a:lnTo>
                  <a:cubicBezTo>
                    <a:pt x="344" y="119"/>
                    <a:pt x="310" y="86"/>
                    <a:pt x="310" y="86"/>
                  </a:cubicBezTo>
                  <a:cubicBezTo>
                    <a:pt x="286" y="26"/>
                    <a:pt x="236" y="0"/>
                    <a:pt x="185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7" name="Google Shape;9517;p55"/>
            <p:cNvSpPr/>
            <p:nvPr/>
          </p:nvSpPr>
          <p:spPr>
            <a:xfrm>
              <a:off x="6727019" y="3490206"/>
              <a:ext cx="27139" cy="11342"/>
            </a:xfrm>
            <a:custGeom>
              <a:avLst/>
              <a:gdLst/>
              <a:ahLst/>
              <a:cxnLst/>
              <a:rect l="l" t="t" r="r" b="b"/>
              <a:pathLst>
                <a:path w="3070" h="1283" extrusionOk="0">
                  <a:moveTo>
                    <a:pt x="168" y="1"/>
                  </a:moveTo>
                  <a:cubicBezTo>
                    <a:pt x="67" y="1"/>
                    <a:pt x="1" y="67"/>
                    <a:pt x="1" y="168"/>
                  </a:cubicBezTo>
                  <a:cubicBezTo>
                    <a:pt x="1" y="201"/>
                    <a:pt x="1" y="268"/>
                    <a:pt x="1" y="334"/>
                  </a:cubicBezTo>
                  <a:cubicBezTo>
                    <a:pt x="34" y="468"/>
                    <a:pt x="101" y="601"/>
                    <a:pt x="201" y="701"/>
                  </a:cubicBezTo>
                  <a:cubicBezTo>
                    <a:pt x="234" y="801"/>
                    <a:pt x="301" y="868"/>
                    <a:pt x="401" y="935"/>
                  </a:cubicBezTo>
                  <a:cubicBezTo>
                    <a:pt x="468" y="968"/>
                    <a:pt x="568" y="1035"/>
                    <a:pt x="668" y="1102"/>
                  </a:cubicBezTo>
                  <a:cubicBezTo>
                    <a:pt x="868" y="1202"/>
                    <a:pt x="1068" y="1268"/>
                    <a:pt x="1302" y="1268"/>
                  </a:cubicBezTo>
                  <a:cubicBezTo>
                    <a:pt x="1370" y="1278"/>
                    <a:pt x="1436" y="1282"/>
                    <a:pt x="1500" y="1282"/>
                  </a:cubicBezTo>
                  <a:cubicBezTo>
                    <a:pt x="1655" y="1282"/>
                    <a:pt x="1804" y="1259"/>
                    <a:pt x="1969" y="1235"/>
                  </a:cubicBezTo>
                  <a:cubicBezTo>
                    <a:pt x="2069" y="1235"/>
                    <a:pt x="2169" y="1202"/>
                    <a:pt x="2236" y="1202"/>
                  </a:cubicBezTo>
                  <a:cubicBezTo>
                    <a:pt x="2336" y="1168"/>
                    <a:pt x="2402" y="1135"/>
                    <a:pt x="2503" y="1102"/>
                  </a:cubicBezTo>
                  <a:cubicBezTo>
                    <a:pt x="2603" y="1068"/>
                    <a:pt x="2736" y="1001"/>
                    <a:pt x="2836" y="935"/>
                  </a:cubicBezTo>
                  <a:cubicBezTo>
                    <a:pt x="2869" y="901"/>
                    <a:pt x="2936" y="868"/>
                    <a:pt x="2970" y="868"/>
                  </a:cubicBezTo>
                  <a:lnTo>
                    <a:pt x="3003" y="801"/>
                  </a:lnTo>
                  <a:cubicBezTo>
                    <a:pt x="3070" y="735"/>
                    <a:pt x="3070" y="668"/>
                    <a:pt x="3003" y="601"/>
                  </a:cubicBezTo>
                  <a:cubicBezTo>
                    <a:pt x="2986" y="585"/>
                    <a:pt x="2953" y="576"/>
                    <a:pt x="2919" y="576"/>
                  </a:cubicBezTo>
                  <a:cubicBezTo>
                    <a:pt x="2886" y="576"/>
                    <a:pt x="2853" y="585"/>
                    <a:pt x="2836" y="601"/>
                  </a:cubicBezTo>
                  <a:cubicBezTo>
                    <a:pt x="2803" y="635"/>
                    <a:pt x="2769" y="668"/>
                    <a:pt x="2736" y="701"/>
                  </a:cubicBezTo>
                  <a:cubicBezTo>
                    <a:pt x="2636" y="768"/>
                    <a:pt x="2536" y="801"/>
                    <a:pt x="2436" y="835"/>
                  </a:cubicBezTo>
                  <a:cubicBezTo>
                    <a:pt x="2269" y="901"/>
                    <a:pt x="2102" y="901"/>
                    <a:pt x="1935" y="901"/>
                  </a:cubicBezTo>
                  <a:cubicBezTo>
                    <a:pt x="1769" y="901"/>
                    <a:pt x="1602" y="868"/>
                    <a:pt x="1435" y="801"/>
                  </a:cubicBezTo>
                  <a:cubicBezTo>
                    <a:pt x="1135" y="668"/>
                    <a:pt x="868" y="468"/>
                    <a:pt x="635" y="268"/>
                  </a:cubicBezTo>
                  <a:cubicBezTo>
                    <a:pt x="534" y="201"/>
                    <a:pt x="434" y="134"/>
                    <a:pt x="368" y="101"/>
                  </a:cubicBezTo>
                  <a:cubicBezTo>
                    <a:pt x="334" y="67"/>
                    <a:pt x="301" y="34"/>
                    <a:pt x="234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8" name="Google Shape;9518;p55"/>
            <p:cNvSpPr/>
            <p:nvPr/>
          </p:nvSpPr>
          <p:spPr>
            <a:xfrm>
              <a:off x="6701364" y="3499833"/>
              <a:ext cx="28615" cy="21349"/>
            </a:xfrm>
            <a:custGeom>
              <a:avLst/>
              <a:gdLst/>
              <a:ahLst/>
              <a:cxnLst/>
              <a:rect l="l" t="t" r="r" b="b"/>
              <a:pathLst>
                <a:path w="3237" h="2415" extrusionOk="0">
                  <a:moveTo>
                    <a:pt x="133" y="0"/>
                  </a:moveTo>
                  <a:cubicBezTo>
                    <a:pt x="72" y="0"/>
                    <a:pt x="34" y="38"/>
                    <a:pt x="34" y="113"/>
                  </a:cubicBezTo>
                  <a:cubicBezTo>
                    <a:pt x="1" y="179"/>
                    <a:pt x="1" y="246"/>
                    <a:pt x="34" y="313"/>
                  </a:cubicBezTo>
                  <a:cubicBezTo>
                    <a:pt x="1" y="480"/>
                    <a:pt x="34" y="646"/>
                    <a:pt x="101" y="813"/>
                  </a:cubicBezTo>
                  <a:cubicBezTo>
                    <a:pt x="134" y="913"/>
                    <a:pt x="201" y="1013"/>
                    <a:pt x="234" y="1113"/>
                  </a:cubicBezTo>
                  <a:cubicBezTo>
                    <a:pt x="334" y="1213"/>
                    <a:pt x="401" y="1313"/>
                    <a:pt x="468" y="1414"/>
                  </a:cubicBezTo>
                  <a:cubicBezTo>
                    <a:pt x="568" y="1514"/>
                    <a:pt x="668" y="1614"/>
                    <a:pt x="768" y="1680"/>
                  </a:cubicBezTo>
                  <a:cubicBezTo>
                    <a:pt x="868" y="1780"/>
                    <a:pt x="1001" y="1847"/>
                    <a:pt x="1101" y="1914"/>
                  </a:cubicBezTo>
                  <a:cubicBezTo>
                    <a:pt x="1335" y="2047"/>
                    <a:pt x="1568" y="2147"/>
                    <a:pt x="1835" y="2247"/>
                  </a:cubicBezTo>
                  <a:cubicBezTo>
                    <a:pt x="1935" y="2281"/>
                    <a:pt x="2069" y="2314"/>
                    <a:pt x="2169" y="2348"/>
                  </a:cubicBezTo>
                  <a:cubicBezTo>
                    <a:pt x="2269" y="2348"/>
                    <a:pt x="2402" y="2381"/>
                    <a:pt x="2502" y="2381"/>
                  </a:cubicBezTo>
                  <a:cubicBezTo>
                    <a:pt x="2669" y="2414"/>
                    <a:pt x="2803" y="2414"/>
                    <a:pt x="2969" y="2414"/>
                  </a:cubicBezTo>
                  <a:lnTo>
                    <a:pt x="3103" y="2414"/>
                  </a:lnTo>
                  <a:cubicBezTo>
                    <a:pt x="3203" y="2414"/>
                    <a:pt x="3236" y="2348"/>
                    <a:pt x="3236" y="2281"/>
                  </a:cubicBezTo>
                  <a:cubicBezTo>
                    <a:pt x="3236" y="2226"/>
                    <a:pt x="3192" y="2172"/>
                    <a:pt x="3139" y="2172"/>
                  </a:cubicBezTo>
                  <a:cubicBezTo>
                    <a:pt x="3127" y="2172"/>
                    <a:pt x="3115" y="2175"/>
                    <a:pt x="3103" y="2181"/>
                  </a:cubicBezTo>
                  <a:lnTo>
                    <a:pt x="2903" y="2181"/>
                  </a:lnTo>
                  <a:cubicBezTo>
                    <a:pt x="2769" y="2181"/>
                    <a:pt x="2636" y="2147"/>
                    <a:pt x="2502" y="2147"/>
                  </a:cubicBezTo>
                  <a:cubicBezTo>
                    <a:pt x="2302" y="2114"/>
                    <a:pt x="2102" y="2047"/>
                    <a:pt x="1902" y="1947"/>
                  </a:cubicBezTo>
                  <a:cubicBezTo>
                    <a:pt x="1702" y="1847"/>
                    <a:pt x="1535" y="1680"/>
                    <a:pt x="1368" y="1547"/>
                  </a:cubicBezTo>
                  <a:cubicBezTo>
                    <a:pt x="1268" y="1447"/>
                    <a:pt x="1202" y="1380"/>
                    <a:pt x="1135" y="1280"/>
                  </a:cubicBezTo>
                  <a:cubicBezTo>
                    <a:pt x="1035" y="1180"/>
                    <a:pt x="968" y="1113"/>
                    <a:pt x="901" y="1013"/>
                  </a:cubicBezTo>
                  <a:cubicBezTo>
                    <a:pt x="868" y="913"/>
                    <a:pt x="801" y="846"/>
                    <a:pt x="735" y="780"/>
                  </a:cubicBezTo>
                  <a:cubicBezTo>
                    <a:pt x="701" y="680"/>
                    <a:pt x="634" y="613"/>
                    <a:pt x="601" y="546"/>
                  </a:cubicBezTo>
                  <a:lnTo>
                    <a:pt x="368" y="179"/>
                  </a:lnTo>
                  <a:cubicBezTo>
                    <a:pt x="334" y="146"/>
                    <a:pt x="301" y="79"/>
                    <a:pt x="268" y="46"/>
                  </a:cubicBezTo>
                  <a:cubicBezTo>
                    <a:pt x="234" y="13"/>
                    <a:pt x="234" y="13"/>
                    <a:pt x="201" y="13"/>
                  </a:cubicBezTo>
                  <a:cubicBezTo>
                    <a:pt x="176" y="4"/>
                    <a:pt x="153" y="0"/>
                    <a:pt x="133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19" name="Google Shape;9519;p55"/>
            <p:cNvSpPr/>
            <p:nvPr/>
          </p:nvSpPr>
          <p:spPr>
            <a:xfrm>
              <a:off x="6684850" y="3224809"/>
              <a:ext cx="41928" cy="45446"/>
            </a:xfrm>
            <a:custGeom>
              <a:avLst/>
              <a:gdLst/>
              <a:ahLst/>
              <a:cxnLst/>
              <a:rect l="l" t="t" r="r" b="b"/>
              <a:pathLst>
                <a:path w="4743" h="5141" extrusionOk="0">
                  <a:moveTo>
                    <a:pt x="3537" y="0"/>
                  </a:moveTo>
                  <a:cubicBezTo>
                    <a:pt x="3136" y="0"/>
                    <a:pt x="2769" y="100"/>
                    <a:pt x="2436" y="301"/>
                  </a:cubicBezTo>
                  <a:cubicBezTo>
                    <a:pt x="2369" y="334"/>
                    <a:pt x="2302" y="401"/>
                    <a:pt x="2202" y="467"/>
                  </a:cubicBezTo>
                  <a:cubicBezTo>
                    <a:pt x="2136" y="534"/>
                    <a:pt x="2069" y="567"/>
                    <a:pt x="2002" y="667"/>
                  </a:cubicBezTo>
                  <a:cubicBezTo>
                    <a:pt x="1869" y="801"/>
                    <a:pt x="1769" y="934"/>
                    <a:pt x="1669" y="1134"/>
                  </a:cubicBezTo>
                  <a:cubicBezTo>
                    <a:pt x="1511" y="1398"/>
                    <a:pt x="1415" y="1702"/>
                    <a:pt x="1398" y="2015"/>
                  </a:cubicBezTo>
                  <a:lnTo>
                    <a:pt x="1398" y="2015"/>
                  </a:lnTo>
                  <a:cubicBezTo>
                    <a:pt x="1101" y="2056"/>
                    <a:pt x="812" y="2185"/>
                    <a:pt x="568" y="2402"/>
                  </a:cubicBezTo>
                  <a:cubicBezTo>
                    <a:pt x="434" y="2535"/>
                    <a:pt x="301" y="2669"/>
                    <a:pt x="201" y="2869"/>
                  </a:cubicBezTo>
                  <a:cubicBezTo>
                    <a:pt x="167" y="2936"/>
                    <a:pt x="134" y="3036"/>
                    <a:pt x="101" y="3136"/>
                  </a:cubicBezTo>
                  <a:cubicBezTo>
                    <a:pt x="67" y="3203"/>
                    <a:pt x="34" y="3336"/>
                    <a:pt x="1" y="3436"/>
                  </a:cubicBezTo>
                  <a:lnTo>
                    <a:pt x="1" y="3536"/>
                  </a:lnTo>
                  <a:lnTo>
                    <a:pt x="1" y="3703"/>
                  </a:lnTo>
                  <a:cubicBezTo>
                    <a:pt x="34" y="3803"/>
                    <a:pt x="34" y="3903"/>
                    <a:pt x="67" y="4003"/>
                  </a:cubicBezTo>
                  <a:cubicBezTo>
                    <a:pt x="101" y="4170"/>
                    <a:pt x="167" y="4370"/>
                    <a:pt x="301" y="4537"/>
                  </a:cubicBezTo>
                  <a:cubicBezTo>
                    <a:pt x="501" y="4837"/>
                    <a:pt x="835" y="5071"/>
                    <a:pt x="1202" y="5137"/>
                  </a:cubicBezTo>
                  <a:cubicBezTo>
                    <a:pt x="1212" y="5140"/>
                    <a:pt x="1221" y="5141"/>
                    <a:pt x="1231" y="5141"/>
                  </a:cubicBezTo>
                  <a:cubicBezTo>
                    <a:pt x="1349" y="5141"/>
                    <a:pt x="1425" y="4963"/>
                    <a:pt x="1302" y="4870"/>
                  </a:cubicBezTo>
                  <a:cubicBezTo>
                    <a:pt x="1068" y="4737"/>
                    <a:pt x="901" y="4504"/>
                    <a:pt x="768" y="4237"/>
                  </a:cubicBezTo>
                  <a:cubicBezTo>
                    <a:pt x="735" y="4137"/>
                    <a:pt x="701" y="4003"/>
                    <a:pt x="668" y="3870"/>
                  </a:cubicBezTo>
                  <a:cubicBezTo>
                    <a:pt x="668" y="3803"/>
                    <a:pt x="634" y="3736"/>
                    <a:pt x="634" y="3703"/>
                  </a:cubicBezTo>
                  <a:lnTo>
                    <a:pt x="634" y="3603"/>
                  </a:lnTo>
                  <a:lnTo>
                    <a:pt x="634" y="3469"/>
                  </a:lnTo>
                  <a:cubicBezTo>
                    <a:pt x="668" y="3436"/>
                    <a:pt x="668" y="3369"/>
                    <a:pt x="701" y="3336"/>
                  </a:cubicBezTo>
                  <a:cubicBezTo>
                    <a:pt x="701" y="3269"/>
                    <a:pt x="735" y="3203"/>
                    <a:pt x="768" y="3136"/>
                  </a:cubicBezTo>
                  <a:cubicBezTo>
                    <a:pt x="801" y="3036"/>
                    <a:pt x="901" y="2936"/>
                    <a:pt x="1001" y="2836"/>
                  </a:cubicBezTo>
                  <a:cubicBezTo>
                    <a:pt x="1168" y="2636"/>
                    <a:pt x="1402" y="2502"/>
                    <a:pt x="1669" y="2469"/>
                  </a:cubicBezTo>
                  <a:lnTo>
                    <a:pt x="1702" y="2469"/>
                  </a:lnTo>
                  <a:cubicBezTo>
                    <a:pt x="1835" y="2435"/>
                    <a:pt x="1902" y="2335"/>
                    <a:pt x="1902" y="2202"/>
                  </a:cubicBezTo>
                  <a:cubicBezTo>
                    <a:pt x="1835" y="1868"/>
                    <a:pt x="1869" y="1568"/>
                    <a:pt x="2002" y="1268"/>
                  </a:cubicBezTo>
                  <a:cubicBezTo>
                    <a:pt x="2069" y="1134"/>
                    <a:pt x="2169" y="968"/>
                    <a:pt x="2269" y="868"/>
                  </a:cubicBezTo>
                  <a:cubicBezTo>
                    <a:pt x="2302" y="801"/>
                    <a:pt x="2369" y="734"/>
                    <a:pt x="2436" y="667"/>
                  </a:cubicBezTo>
                  <a:cubicBezTo>
                    <a:pt x="2469" y="634"/>
                    <a:pt x="2536" y="567"/>
                    <a:pt x="2603" y="534"/>
                  </a:cubicBezTo>
                  <a:cubicBezTo>
                    <a:pt x="2903" y="334"/>
                    <a:pt x="3203" y="234"/>
                    <a:pt x="3537" y="234"/>
                  </a:cubicBezTo>
                  <a:cubicBezTo>
                    <a:pt x="3585" y="224"/>
                    <a:pt x="3634" y="220"/>
                    <a:pt x="3683" y="220"/>
                  </a:cubicBezTo>
                  <a:cubicBezTo>
                    <a:pt x="3801" y="220"/>
                    <a:pt x="3919" y="244"/>
                    <a:pt x="4037" y="267"/>
                  </a:cubicBezTo>
                  <a:cubicBezTo>
                    <a:pt x="4204" y="301"/>
                    <a:pt x="4370" y="367"/>
                    <a:pt x="4504" y="467"/>
                  </a:cubicBezTo>
                  <a:cubicBezTo>
                    <a:pt x="4527" y="484"/>
                    <a:pt x="4549" y="492"/>
                    <a:pt x="4571" y="492"/>
                  </a:cubicBezTo>
                  <a:cubicBezTo>
                    <a:pt x="4674" y="492"/>
                    <a:pt x="4742" y="317"/>
                    <a:pt x="4604" y="234"/>
                  </a:cubicBezTo>
                  <a:cubicBezTo>
                    <a:pt x="4537" y="200"/>
                    <a:pt x="4437" y="167"/>
                    <a:pt x="4370" y="134"/>
                  </a:cubicBezTo>
                  <a:cubicBezTo>
                    <a:pt x="4270" y="100"/>
                    <a:pt x="4170" y="67"/>
                    <a:pt x="4104" y="34"/>
                  </a:cubicBezTo>
                  <a:cubicBezTo>
                    <a:pt x="3903" y="0"/>
                    <a:pt x="3703" y="0"/>
                    <a:pt x="3537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0" name="Google Shape;9520;p55"/>
            <p:cNvSpPr/>
            <p:nvPr/>
          </p:nvSpPr>
          <p:spPr>
            <a:xfrm>
              <a:off x="6665976" y="3394544"/>
              <a:ext cx="41495" cy="44951"/>
            </a:xfrm>
            <a:custGeom>
              <a:avLst/>
              <a:gdLst/>
              <a:ahLst/>
              <a:cxnLst/>
              <a:rect l="l" t="t" r="r" b="b"/>
              <a:pathLst>
                <a:path w="4694" h="5085" extrusionOk="0">
                  <a:moveTo>
                    <a:pt x="821" y="1"/>
                  </a:moveTo>
                  <a:cubicBezTo>
                    <a:pt x="804" y="1"/>
                    <a:pt x="786" y="5"/>
                    <a:pt x="768" y="14"/>
                  </a:cubicBezTo>
                  <a:cubicBezTo>
                    <a:pt x="434" y="181"/>
                    <a:pt x="168" y="481"/>
                    <a:pt x="101" y="881"/>
                  </a:cubicBezTo>
                  <a:cubicBezTo>
                    <a:pt x="34" y="1048"/>
                    <a:pt x="1" y="1248"/>
                    <a:pt x="34" y="1448"/>
                  </a:cubicBezTo>
                  <a:cubicBezTo>
                    <a:pt x="34" y="1548"/>
                    <a:pt x="68" y="1649"/>
                    <a:pt x="101" y="1715"/>
                  </a:cubicBezTo>
                  <a:lnTo>
                    <a:pt x="168" y="1882"/>
                  </a:lnTo>
                  <a:lnTo>
                    <a:pt x="201" y="1982"/>
                  </a:lnTo>
                  <a:cubicBezTo>
                    <a:pt x="268" y="2082"/>
                    <a:pt x="301" y="2182"/>
                    <a:pt x="401" y="2249"/>
                  </a:cubicBezTo>
                  <a:cubicBezTo>
                    <a:pt x="434" y="2316"/>
                    <a:pt x="535" y="2382"/>
                    <a:pt x="601" y="2449"/>
                  </a:cubicBezTo>
                  <a:cubicBezTo>
                    <a:pt x="735" y="2583"/>
                    <a:pt x="935" y="2683"/>
                    <a:pt x="1102" y="2749"/>
                  </a:cubicBezTo>
                  <a:cubicBezTo>
                    <a:pt x="1272" y="2796"/>
                    <a:pt x="1449" y="2821"/>
                    <a:pt x="1627" y="2821"/>
                  </a:cubicBezTo>
                  <a:cubicBezTo>
                    <a:pt x="1704" y="2821"/>
                    <a:pt x="1781" y="2816"/>
                    <a:pt x="1857" y="2807"/>
                  </a:cubicBezTo>
                  <a:lnTo>
                    <a:pt x="1857" y="2807"/>
                  </a:lnTo>
                  <a:cubicBezTo>
                    <a:pt x="1847" y="3316"/>
                    <a:pt x="2017" y="3826"/>
                    <a:pt x="2336" y="4250"/>
                  </a:cubicBezTo>
                  <a:cubicBezTo>
                    <a:pt x="2403" y="4317"/>
                    <a:pt x="2436" y="4384"/>
                    <a:pt x="2503" y="4451"/>
                  </a:cubicBezTo>
                  <a:cubicBezTo>
                    <a:pt x="2903" y="4851"/>
                    <a:pt x="3437" y="5051"/>
                    <a:pt x="3970" y="5084"/>
                  </a:cubicBezTo>
                  <a:lnTo>
                    <a:pt x="4237" y="5084"/>
                  </a:lnTo>
                  <a:cubicBezTo>
                    <a:pt x="4337" y="5084"/>
                    <a:pt x="4437" y="5051"/>
                    <a:pt x="4504" y="5051"/>
                  </a:cubicBezTo>
                  <a:lnTo>
                    <a:pt x="4537" y="5051"/>
                  </a:lnTo>
                  <a:cubicBezTo>
                    <a:pt x="4693" y="4989"/>
                    <a:pt x="4645" y="4781"/>
                    <a:pt x="4502" y="4781"/>
                  </a:cubicBezTo>
                  <a:cubicBezTo>
                    <a:pt x="4492" y="4781"/>
                    <a:pt x="4482" y="4782"/>
                    <a:pt x="4471" y="4784"/>
                  </a:cubicBezTo>
                  <a:cubicBezTo>
                    <a:pt x="4304" y="4817"/>
                    <a:pt x="4170" y="4851"/>
                    <a:pt x="4004" y="4851"/>
                  </a:cubicBezTo>
                  <a:cubicBezTo>
                    <a:pt x="3837" y="4851"/>
                    <a:pt x="3670" y="4817"/>
                    <a:pt x="3537" y="4751"/>
                  </a:cubicBezTo>
                  <a:cubicBezTo>
                    <a:pt x="3136" y="4651"/>
                    <a:pt x="2803" y="4417"/>
                    <a:pt x="2569" y="4084"/>
                  </a:cubicBezTo>
                  <a:cubicBezTo>
                    <a:pt x="2536" y="4017"/>
                    <a:pt x="2503" y="3950"/>
                    <a:pt x="2469" y="3883"/>
                  </a:cubicBezTo>
                  <a:cubicBezTo>
                    <a:pt x="2403" y="3750"/>
                    <a:pt x="2369" y="3583"/>
                    <a:pt x="2336" y="3450"/>
                  </a:cubicBezTo>
                  <a:cubicBezTo>
                    <a:pt x="2269" y="3150"/>
                    <a:pt x="2302" y="2849"/>
                    <a:pt x="2403" y="2549"/>
                  </a:cubicBezTo>
                  <a:cubicBezTo>
                    <a:pt x="2403" y="2516"/>
                    <a:pt x="2403" y="2449"/>
                    <a:pt x="2403" y="2416"/>
                  </a:cubicBezTo>
                  <a:cubicBezTo>
                    <a:pt x="2375" y="2305"/>
                    <a:pt x="2279" y="2240"/>
                    <a:pt x="2170" y="2240"/>
                  </a:cubicBezTo>
                  <a:cubicBezTo>
                    <a:pt x="2148" y="2240"/>
                    <a:pt x="2125" y="2243"/>
                    <a:pt x="2102" y="2249"/>
                  </a:cubicBezTo>
                  <a:lnTo>
                    <a:pt x="2069" y="2249"/>
                  </a:lnTo>
                  <a:cubicBezTo>
                    <a:pt x="1986" y="2273"/>
                    <a:pt x="1899" y="2284"/>
                    <a:pt x="1810" y="2284"/>
                  </a:cubicBezTo>
                  <a:cubicBezTo>
                    <a:pt x="1646" y="2284"/>
                    <a:pt x="1474" y="2247"/>
                    <a:pt x="1302" y="2182"/>
                  </a:cubicBezTo>
                  <a:cubicBezTo>
                    <a:pt x="1202" y="2149"/>
                    <a:pt x="1102" y="2082"/>
                    <a:pt x="1002" y="1982"/>
                  </a:cubicBezTo>
                  <a:cubicBezTo>
                    <a:pt x="935" y="1949"/>
                    <a:pt x="901" y="1882"/>
                    <a:pt x="868" y="1849"/>
                  </a:cubicBezTo>
                  <a:cubicBezTo>
                    <a:pt x="835" y="1815"/>
                    <a:pt x="801" y="1749"/>
                    <a:pt x="768" y="1715"/>
                  </a:cubicBezTo>
                  <a:lnTo>
                    <a:pt x="701" y="1615"/>
                  </a:lnTo>
                  <a:lnTo>
                    <a:pt x="701" y="1548"/>
                  </a:lnTo>
                  <a:cubicBezTo>
                    <a:pt x="668" y="1482"/>
                    <a:pt x="668" y="1415"/>
                    <a:pt x="635" y="1348"/>
                  </a:cubicBezTo>
                  <a:cubicBezTo>
                    <a:pt x="635" y="1215"/>
                    <a:pt x="635" y="1115"/>
                    <a:pt x="635" y="981"/>
                  </a:cubicBezTo>
                  <a:cubicBezTo>
                    <a:pt x="668" y="681"/>
                    <a:pt x="768" y="448"/>
                    <a:pt x="935" y="214"/>
                  </a:cubicBezTo>
                  <a:cubicBezTo>
                    <a:pt x="968" y="181"/>
                    <a:pt x="968" y="114"/>
                    <a:pt x="935" y="81"/>
                  </a:cubicBezTo>
                  <a:cubicBezTo>
                    <a:pt x="910" y="32"/>
                    <a:pt x="868" y="1"/>
                    <a:pt x="821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1" name="Google Shape;9521;p55"/>
            <p:cNvSpPr/>
            <p:nvPr/>
          </p:nvSpPr>
          <p:spPr>
            <a:xfrm>
              <a:off x="6903367" y="3302065"/>
              <a:ext cx="27139" cy="35395"/>
            </a:xfrm>
            <a:custGeom>
              <a:avLst/>
              <a:gdLst/>
              <a:ahLst/>
              <a:cxnLst/>
              <a:rect l="l" t="t" r="r" b="b"/>
              <a:pathLst>
                <a:path w="3070" h="4004" extrusionOk="0">
                  <a:moveTo>
                    <a:pt x="1968" y="1"/>
                  </a:moveTo>
                  <a:lnTo>
                    <a:pt x="1968" y="34"/>
                  </a:lnTo>
                  <a:cubicBezTo>
                    <a:pt x="1902" y="34"/>
                    <a:pt x="1835" y="68"/>
                    <a:pt x="1835" y="168"/>
                  </a:cubicBezTo>
                  <a:cubicBezTo>
                    <a:pt x="1835" y="234"/>
                    <a:pt x="1868" y="301"/>
                    <a:pt x="1968" y="301"/>
                  </a:cubicBezTo>
                  <a:lnTo>
                    <a:pt x="2135" y="301"/>
                  </a:lnTo>
                  <a:cubicBezTo>
                    <a:pt x="2202" y="301"/>
                    <a:pt x="2269" y="334"/>
                    <a:pt x="2302" y="368"/>
                  </a:cubicBezTo>
                  <a:cubicBezTo>
                    <a:pt x="2435" y="435"/>
                    <a:pt x="2535" y="501"/>
                    <a:pt x="2602" y="635"/>
                  </a:cubicBezTo>
                  <a:cubicBezTo>
                    <a:pt x="2769" y="801"/>
                    <a:pt x="2836" y="1068"/>
                    <a:pt x="2802" y="1335"/>
                  </a:cubicBezTo>
                  <a:lnTo>
                    <a:pt x="2769" y="1435"/>
                  </a:lnTo>
                  <a:lnTo>
                    <a:pt x="2736" y="1502"/>
                  </a:lnTo>
                  <a:cubicBezTo>
                    <a:pt x="2702" y="1535"/>
                    <a:pt x="2669" y="1602"/>
                    <a:pt x="2636" y="1669"/>
                  </a:cubicBezTo>
                  <a:cubicBezTo>
                    <a:pt x="2569" y="1735"/>
                    <a:pt x="2469" y="1836"/>
                    <a:pt x="2369" y="1902"/>
                  </a:cubicBezTo>
                  <a:cubicBezTo>
                    <a:pt x="2239" y="1967"/>
                    <a:pt x="2082" y="2004"/>
                    <a:pt x="1933" y="2004"/>
                  </a:cubicBezTo>
                  <a:cubicBezTo>
                    <a:pt x="1852" y="2004"/>
                    <a:pt x="1772" y="1993"/>
                    <a:pt x="1702" y="1969"/>
                  </a:cubicBezTo>
                  <a:cubicBezTo>
                    <a:pt x="1660" y="1955"/>
                    <a:pt x="1624" y="1947"/>
                    <a:pt x="1592" y="1947"/>
                  </a:cubicBezTo>
                  <a:cubicBezTo>
                    <a:pt x="1546" y="1947"/>
                    <a:pt x="1507" y="1963"/>
                    <a:pt x="1468" y="2002"/>
                  </a:cubicBezTo>
                  <a:cubicBezTo>
                    <a:pt x="1368" y="2102"/>
                    <a:pt x="1368" y="2236"/>
                    <a:pt x="1435" y="2336"/>
                  </a:cubicBezTo>
                  <a:lnTo>
                    <a:pt x="1468" y="2369"/>
                  </a:lnTo>
                  <a:cubicBezTo>
                    <a:pt x="1535" y="2436"/>
                    <a:pt x="1568" y="2536"/>
                    <a:pt x="1601" y="2636"/>
                  </a:cubicBezTo>
                  <a:cubicBezTo>
                    <a:pt x="1635" y="2736"/>
                    <a:pt x="1635" y="2836"/>
                    <a:pt x="1601" y="2936"/>
                  </a:cubicBezTo>
                  <a:cubicBezTo>
                    <a:pt x="1568" y="3036"/>
                    <a:pt x="1535" y="3136"/>
                    <a:pt x="1501" y="3203"/>
                  </a:cubicBezTo>
                  <a:cubicBezTo>
                    <a:pt x="1468" y="3237"/>
                    <a:pt x="1435" y="3270"/>
                    <a:pt x="1401" y="3303"/>
                  </a:cubicBezTo>
                  <a:lnTo>
                    <a:pt x="1368" y="3337"/>
                  </a:lnTo>
                  <a:lnTo>
                    <a:pt x="1335" y="3337"/>
                  </a:lnTo>
                  <a:lnTo>
                    <a:pt x="1235" y="3370"/>
                  </a:lnTo>
                  <a:lnTo>
                    <a:pt x="1168" y="3370"/>
                  </a:lnTo>
                  <a:cubicBezTo>
                    <a:pt x="1151" y="3387"/>
                    <a:pt x="1134" y="3395"/>
                    <a:pt x="1114" y="3395"/>
                  </a:cubicBezTo>
                  <a:cubicBezTo>
                    <a:pt x="1093" y="3395"/>
                    <a:pt x="1068" y="3387"/>
                    <a:pt x="1034" y="3370"/>
                  </a:cubicBezTo>
                  <a:lnTo>
                    <a:pt x="901" y="3370"/>
                  </a:lnTo>
                  <a:cubicBezTo>
                    <a:pt x="868" y="3337"/>
                    <a:pt x="801" y="3337"/>
                    <a:pt x="768" y="3303"/>
                  </a:cubicBezTo>
                  <a:cubicBezTo>
                    <a:pt x="534" y="3237"/>
                    <a:pt x="367" y="3070"/>
                    <a:pt x="301" y="2870"/>
                  </a:cubicBezTo>
                  <a:cubicBezTo>
                    <a:pt x="267" y="2836"/>
                    <a:pt x="234" y="2803"/>
                    <a:pt x="167" y="2803"/>
                  </a:cubicBezTo>
                  <a:cubicBezTo>
                    <a:pt x="155" y="2797"/>
                    <a:pt x="143" y="2794"/>
                    <a:pt x="131" y="2794"/>
                  </a:cubicBezTo>
                  <a:cubicBezTo>
                    <a:pt x="78" y="2794"/>
                    <a:pt x="34" y="2848"/>
                    <a:pt x="34" y="2903"/>
                  </a:cubicBezTo>
                  <a:cubicBezTo>
                    <a:pt x="0" y="3003"/>
                    <a:pt x="0" y="3070"/>
                    <a:pt x="34" y="3170"/>
                  </a:cubicBezTo>
                  <a:cubicBezTo>
                    <a:pt x="34" y="3270"/>
                    <a:pt x="67" y="3337"/>
                    <a:pt x="134" y="3437"/>
                  </a:cubicBezTo>
                  <a:cubicBezTo>
                    <a:pt x="200" y="3570"/>
                    <a:pt x="334" y="3704"/>
                    <a:pt x="467" y="3804"/>
                  </a:cubicBezTo>
                  <a:cubicBezTo>
                    <a:pt x="634" y="3904"/>
                    <a:pt x="801" y="3970"/>
                    <a:pt x="1001" y="4004"/>
                  </a:cubicBezTo>
                  <a:lnTo>
                    <a:pt x="1301" y="4004"/>
                  </a:lnTo>
                  <a:lnTo>
                    <a:pt x="1468" y="3970"/>
                  </a:lnTo>
                  <a:lnTo>
                    <a:pt x="1568" y="3937"/>
                  </a:lnTo>
                  <a:cubicBezTo>
                    <a:pt x="1635" y="3870"/>
                    <a:pt x="1735" y="3804"/>
                    <a:pt x="1835" y="3737"/>
                  </a:cubicBezTo>
                  <a:cubicBezTo>
                    <a:pt x="1902" y="3670"/>
                    <a:pt x="1935" y="3603"/>
                    <a:pt x="2002" y="3503"/>
                  </a:cubicBezTo>
                  <a:cubicBezTo>
                    <a:pt x="2102" y="3370"/>
                    <a:pt x="2169" y="3170"/>
                    <a:pt x="2169" y="3003"/>
                  </a:cubicBezTo>
                  <a:cubicBezTo>
                    <a:pt x="2202" y="2803"/>
                    <a:pt x="2169" y="2636"/>
                    <a:pt x="2102" y="2469"/>
                  </a:cubicBezTo>
                  <a:cubicBezTo>
                    <a:pt x="2093" y="2443"/>
                    <a:pt x="2084" y="2416"/>
                    <a:pt x="2075" y="2390"/>
                  </a:cubicBezTo>
                  <a:lnTo>
                    <a:pt x="2075" y="2390"/>
                  </a:lnTo>
                  <a:cubicBezTo>
                    <a:pt x="2249" y="2350"/>
                    <a:pt x="2413" y="2273"/>
                    <a:pt x="2569" y="2169"/>
                  </a:cubicBezTo>
                  <a:cubicBezTo>
                    <a:pt x="2702" y="2069"/>
                    <a:pt x="2802" y="1969"/>
                    <a:pt x="2902" y="1836"/>
                  </a:cubicBezTo>
                  <a:cubicBezTo>
                    <a:pt x="2936" y="1735"/>
                    <a:pt x="2969" y="1669"/>
                    <a:pt x="3002" y="1602"/>
                  </a:cubicBezTo>
                  <a:lnTo>
                    <a:pt x="3036" y="1469"/>
                  </a:lnTo>
                  <a:lnTo>
                    <a:pt x="3036" y="1369"/>
                  </a:lnTo>
                  <a:cubicBezTo>
                    <a:pt x="3069" y="1035"/>
                    <a:pt x="3002" y="701"/>
                    <a:pt x="2769" y="468"/>
                  </a:cubicBezTo>
                  <a:cubicBezTo>
                    <a:pt x="2669" y="334"/>
                    <a:pt x="2569" y="234"/>
                    <a:pt x="2435" y="134"/>
                  </a:cubicBezTo>
                  <a:cubicBezTo>
                    <a:pt x="2335" y="101"/>
                    <a:pt x="2269" y="68"/>
                    <a:pt x="2202" y="34"/>
                  </a:cubicBezTo>
                  <a:cubicBezTo>
                    <a:pt x="2135" y="34"/>
                    <a:pt x="2035" y="1"/>
                    <a:pt x="1968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2" name="Google Shape;9522;p55"/>
            <p:cNvSpPr/>
            <p:nvPr/>
          </p:nvSpPr>
          <p:spPr>
            <a:xfrm>
              <a:off x="6894226" y="3365910"/>
              <a:ext cx="38047" cy="21923"/>
            </a:xfrm>
            <a:custGeom>
              <a:avLst/>
              <a:gdLst/>
              <a:ahLst/>
              <a:cxnLst/>
              <a:rect l="l" t="t" r="r" b="b"/>
              <a:pathLst>
                <a:path w="4304" h="2480" extrusionOk="0">
                  <a:moveTo>
                    <a:pt x="355" y="1"/>
                  </a:moveTo>
                  <a:cubicBezTo>
                    <a:pt x="317" y="1"/>
                    <a:pt x="284" y="17"/>
                    <a:pt x="267" y="51"/>
                  </a:cubicBezTo>
                  <a:cubicBezTo>
                    <a:pt x="67" y="284"/>
                    <a:pt x="0" y="618"/>
                    <a:pt x="100" y="918"/>
                  </a:cubicBezTo>
                  <a:cubicBezTo>
                    <a:pt x="134" y="1051"/>
                    <a:pt x="200" y="1218"/>
                    <a:pt x="267" y="1318"/>
                  </a:cubicBezTo>
                  <a:cubicBezTo>
                    <a:pt x="334" y="1385"/>
                    <a:pt x="367" y="1452"/>
                    <a:pt x="434" y="1518"/>
                  </a:cubicBezTo>
                  <a:lnTo>
                    <a:pt x="534" y="1585"/>
                  </a:lnTo>
                  <a:lnTo>
                    <a:pt x="634" y="1652"/>
                  </a:lnTo>
                  <a:cubicBezTo>
                    <a:pt x="701" y="1685"/>
                    <a:pt x="801" y="1719"/>
                    <a:pt x="868" y="1752"/>
                  </a:cubicBezTo>
                  <a:cubicBezTo>
                    <a:pt x="934" y="1785"/>
                    <a:pt x="1034" y="1785"/>
                    <a:pt x="1101" y="1819"/>
                  </a:cubicBezTo>
                  <a:cubicBezTo>
                    <a:pt x="1268" y="1819"/>
                    <a:pt x="1435" y="1785"/>
                    <a:pt x="1568" y="1752"/>
                  </a:cubicBezTo>
                  <a:cubicBezTo>
                    <a:pt x="1708" y="1724"/>
                    <a:pt x="1830" y="1673"/>
                    <a:pt x="1937" y="1603"/>
                  </a:cubicBezTo>
                  <a:lnTo>
                    <a:pt x="1937" y="1603"/>
                  </a:lnTo>
                  <a:cubicBezTo>
                    <a:pt x="1976" y="1706"/>
                    <a:pt x="2030" y="1802"/>
                    <a:pt x="2102" y="1885"/>
                  </a:cubicBezTo>
                  <a:cubicBezTo>
                    <a:pt x="2168" y="2019"/>
                    <a:pt x="2269" y="2119"/>
                    <a:pt x="2369" y="2219"/>
                  </a:cubicBezTo>
                  <a:cubicBezTo>
                    <a:pt x="2435" y="2252"/>
                    <a:pt x="2502" y="2319"/>
                    <a:pt x="2569" y="2352"/>
                  </a:cubicBezTo>
                  <a:lnTo>
                    <a:pt x="2669" y="2386"/>
                  </a:lnTo>
                  <a:lnTo>
                    <a:pt x="2769" y="2419"/>
                  </a:lnTo>
                  <a:cubicBezTo>
                    <a:pt x="2881" y="2461"/>
                    <a:pt x="2998" y="2480"/>
                    <a:pt x="3117" y="2480"/>
                  </a:cubicBezTo>
                  <a:cubicBezTo>
                    <a:pt x="3281" y="2480"/>
                    <a:pt x="3448" y="2444"/>
                    <a:pt x="3603" y="2386"/>
                  </a:cubicBezTo>
                  <a:cubicBezTo>
                    <a:pt x="3736" y="2319"/>
                    <a:pt x="3870" y="2252"/>
                    <a:pt x="3970" y="2152"/>
                  </a:cubicBezTo>
                  <a:cubicBezTo>
                    <a:pt x="4003" y="2119"/>
                    <a:pt x="4070" y="2052"/>
                    <a:pt x="4103" y="2019"/>
                  </a:cubicBezTo>
                  <a:cubicBezTo>
                    <a:pt x="4137" y="1952"/>
                    <a:pt x="4203" y="1885"/>
                    <a:pt x="4237" y="1819"/>
                  </a:cubicBezTo>
                  <a:lnTo>
                    <a:pt x="4270" y="1852"/>
                  </a:lnTo>
                  <a:cubicBezTo>
                    <a:pt x="4303" y="1785"/>
                    <a:pt x="4270" y="1685"/>
                    <a:pt x="4203" y="1652"/>
                  </a:cubicBezTo>
                  <a:cubicBezTo>
                    <a:pt x="4185" y="1643"/>
                    <a:pt x="4165" y="1639"/>
                    <a:pt x="4144" y="1639"/>
                  </a:cubicBezTo>
                  <a:cubicBezTo>
                    <a:pt x="4088" y="1639"/>
                    <a:pt x="4028" y="1670"/>
                    <a:pt x="4003" y="1719"/>
                  </a:cubicBezTo>
                  <a:cubicBezTo>
                    <a:pt x="4003" y="1785"/>
                    <a:pt x="3970" y="1819"/>
                    <a:pt x="3936" y="1885"/>
                  </a:cubicBezTo>
                  <a:cubicBezTo>
                    <a:pt x="3903" y="1919"/>
                    <a:pt x="3870" y="1952"/>
                    <a:pt x="3803" y="1985"/>
                  </a:cubicBezTo>
                  <a:cubicBezTo>
                    <a:pt x="3736" y="2086"/>
                    <a:pt x="3636" y="2119"/>
                    <a:pt x="3536" y="2186"/>
                  </a:cubicBezTo>
                  <a:cubicBezTo>
                    <a:pt x="3419" y="2219"/>
                    <a:pt x="3303" y="2236"/>
                    <a:pt x="3190" y="2236"/>
                  </a:cubicBezTo>
                  <a:cubicBezTo>
                    <a:pt x="3077" y="2236"/>
                    <a:pt x="2969" y="2219"/>
                    <a:pt x="2869" y="2186"/>
                  </a:cubicBezTo>
                  <a:lnTo>
                    <a:pt x="2802" y="2152"/>
                  </a:lnTo>
                  <a:lnTo>
                    <a:pt x="2736" y="2119"/>
                  </a:lnTo>
                  <a:lnTo>
                    <a:pt x="2602" y="1985"/>
                  </a:lnTo>
                  <a:cubicBezTo>
                    <a:pt x="2535" y="1919"/>
                    <a:pt x="2469" y="1819"/>
                    <a:pt x="2402" y="1752"/>
                  </a:cubicBezTo>
                  <a:cubicBezTo>
                    <a:pt x="2335" y="1552"/>
                    <a:pt x="2302" y="1318"/>
                    <a:pt x="2369" y="1152"/>
                  </a:cubicBezTo>
                  <a:cubicBezTo>
                    <a:pt x="2458" y="950"/>
                    <a:pt x="2307" y="793"/>
                    <a:pt x="2147" y="793"/>
                  </a:cubicBezTo>
                  <a:cubicBezTo>
                    <a:pt x="2069" y="793"/>
                    <a:pt x="1990" y="831"/>
                    <a:pt x="1935" y="918"/>
                  </a:cubicBezTo>
                  <a:lnTo>
                    <a:pt x="1902" y="951"/>
                  </a:lnTo>
                  <a:cubicBezTo>
                    <a:pt x="1802" y="1085"/>
                    <a:pt x="1635" y="1185"/>
                    <a:pt x="1435" y="1218"/>
                  </a:cubicBezTo>
                  <a:lnTo>
                    <a:pt x="1168" y="1218"/>
                  </a:lnTo>
                  <a:lnTo>
                    <a:pt x="1068" y="1185"/>
                  </a:lnTo>
                  <a:lnTo>
                    <a:pt x="968" y="1152"/>
                  </a:lnTo>
                  <a:lnTo>
                    <a:pt x="901" y="1085"/>
                  </a:lnTo>
                  <a:lnTo>
                    <a:pt x="834" y="1051"/>
                  </a:lnTo>
                  <a:lnTo>
                    <a:pt x="767" y="985"/>
                  </a:lnTo>
                  <a:cubicBezTo>
                    <a:pt x="701" y="918"/>
                    <a:pt x="634" y="818"/>
                    <a:pt x="601" y="751"/>
                  </a:cubicBezTo>
                  <a:cubicBezTo>
                    <a:pt x="534" y="551"/>
                    <a:pt x="501" y="351"/>
                    <a:pt x="501" y="151"/>
                  </a:cubicBezTo>
                  <a:cubicBezTo>
                    <a:pt x="501" y="117"/>
                    <a:pt x="467" y="84"/>
                    <a:pt x="467" y="51"/>
                  </a:cubicBezTo>
                  <a:cubicBezTo>
                    <a:pt x="434" y="17"/>
                    <a:pt x="392" y="1"/>
                    <a:pt x="355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3" name="Google Shape;9523;p55"/>
            <p:cNvSpPr/>
            <p:nvPr/>
          </p:nvSpPr>
          <p:spPr>
            <a:xfrm>
              <a:off x="6970076" y="3301181"/>
              <a:ext cx="25892" cy="21534"/>
            </a:xfrm>
            <a:custGeom>
              <a:avLst/>
              <a:gdLst/>
              <a:ahLst/>
              <a:cxnLst/>
              <a:rect l="l" t="t" r="r" b="b"/>
              <a:pathLst>
                <a:path w="2929" h="2436" extrusionOk="0">
                  <a:moveTo>
                    <a:pt x="160" y="1"/>
                  </a:moveTo>
                  <a:lnTo>
                    <a:pt x="160" y="34"/>
                  </a:lnTo>
                  <a:cubicBezTo>
                    <a:pt x="153" y="32"/>
                    <a:pt x="146" y="32"/>
                    <a:pt x="140" y="32"/>
                  </a:cubicBezTo>
                  <a:cubicBezTo>
                    <a:pt x="23" y="32"/>
                    <a:pt x="0" y="301"/>
                    <a:pt x="126" y="301"/>
                  </a:cubicBezTo>
                  <a:lnTo>
                    <a:pt x="293" y="301"/>
                  </a:lnTo>
                  <a:cubicBezTo>
                    <a:pt x="427" y="301"/>
                    <a:pt x="560" y="334"/>
                    <a:pt x="660" y="368"/>
                  </a:cubicBezTo>
                  <a:cubicBezTo>
                    <a:pt x="860" y="434"/>
                    <a:pt x="1027" y="535"/>
                    <a:pt x="1161" y="635"/>
                  </a:cubicBezTo>
                  <a:cubicBezTo>
                    <a:pt x="1361" y="735"/>
                    <a:pt x="1494" y="868"/>
                    <a:pt x="1661" y="1035"/>
                  </a:cubicBezTo>
                  <a:cubicBezTo>
                    <a:pt x="1894" y="1335"/>
                    <a:pt x="2128" y="1635"/>
                    <a:pt x="2328" y="1969"/>
                  </a:cubicBezTo>
                  <a:cubicBezTo>
                    <a:pt x="2395" y="2069"/>
                    <a:pt x="2461" y="2169"/>
                    <a:pt x="2562" y="2269"/>
                  </a:cubicBezTo>
                  <a:cubicBezTo>
                    <a:pt x="2595" y="2336"/>
                    <a:pt x="2628" y="2369"/>
                    <a:pt x="2662" y="2403"/>
                  </a:cubicBezTo>
                  <a:cubicBezTo>
                    <a:pt x="2695" y="2403"/>
                    <a:pt x="2695" y="2436"/>
                    <a:pt x="2728" y="2436"/>
                  </a:cubicBezTo>
                  <a:cubicBezTo>
                    <a:pt x="2828" y="2436"/>
                    <a:pt x="2895" y="2403"/>
                    <a:pt x="2895" y="2302"/>
                  </a:cubicBezTo>
                  <a:cubicBezTo>
                    <a:pt x="2928" y="2269"/>
                    <a:pt x="2928" y="2202"/>
                    <a:pt x="2895" y="2136"/>
                  </a:cubicBezTo>
                  <a:cubicBezTo>
                    <a:pt x="2895" y="1969"/>
                    <a:pt x="2862" y="1835"/>
                    <a:pt x="2828" y="1702"/>
                  </a:cubicBezTo>
                  <a:cubicBezTo>
                    <a:pt x="2728" y="1502"/>
                    <a:pt x="2628" y="1302"/>
                    <a:pt x="2495" y="1135"/>
                  </a:cubicBezTo>
                  <a:cubicBezTo>
                    <a:pt x="2328" y="968"/>
                    <a:pt x="2128" y="801"/>
                    <a:pt x="1928" y="668"/>
                  </a:cubicBezTo>
                  <a:cubicBezTo>
                    <a:pt x="1728" y="535"/>
                    <a:pt x="1527" y="434"/>
                    <a:pt x="1294" y="334"/>
                  </a:cubicBezTo>
                  <a:cubicBezTo>
                    <a:pt x="1127" y="268"/>
                    <a:pt x="927" y="168"/>
                    <a:pt x="727" y="134"/>
                  </a:cubicBezTo>
                  <a:cubicBezTo>
                    <a:pt x="593" y="68"/>
                    <a:pt x="460" y="34"/>
                    <a:pt x="293" y="34"/>
                  </a:cubicBezTo>
                  <a:lnTo>
                    <a:pt x="160" y="1"/>
                  </a:ln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4" name="Google Shape;9524;p55"/>
            <p:cNvSpPr/>
            <p:nvPr/>
          </p:nvSpPr>
          <p:spPr>
            <a:xfrm>
              <a:off x="6976494" y="3338522"/>
              <a:ext cx="11810" cy="25477"/>
            </a:xfrm>
            <a:custGeom>
              <a:avLst/>
              <a:gdLst/>
              <a:ahLst/>
              <a:cxnLst/>
              <a:rect l="l" t="t" r="r" b="b"/>
              <a:pathLst>
                <a:path w="1336" h="2882" extrusionOk="0">
                  <a:moveTo>
                    <a:pt x="148" y="0"/>
                  </a:moveTo>
                  <a:cubicBezTo>
                    <a:pt x="101" y="0"/>
                    <a:pt x="59" y="31"/>
                    <a:pt x="34" y="80"/>
                  </a:cubicBezTo>
                  <a:cubicBezTo>
                    <a:pt x="1" y="180"/>
                    <a:pt x="34" y="247"/>
                    <a:pt x="134" y="280"/>
                  </a:cubicBezTo>
                  <a:cubicBezTo>
                    <a:pt x="168" y="280"/>
                    <a:pt x="201" y="313"/>
                    <a:pt x="234" y="313"/>
                  </a:cubicBezTo>
                  <a:cubicBezTo>
                    <a:pt x="334" y="380"/>
                    <a:pt x="435" y="447"/>
                    <a:pt x="501" y="514"/>
                  </a:cubicBezTo>
                  <a:cubicBezTo>
                    <a:pt x="601" y="647"/>
                    <a:pt x="701" y="747"/>
                    <a:pt x="768" y="914"/>
                  </a:cubicBezTo>
                  <a:cubicBezTo>
                    <a:pt x="768" y="981"/>
                    <a:pt x="801" y="1081"/>
                    <a:pt x="801" y="1147"/>
                  </a:cubicBezTo>
                  <a:cubicBezTo>
                    <a:pt x="835" y="1247"/>
                    <a:pt x="835" y="1314"/>
                    <a:pt x="801" y="1414"/>
                  </a:cubicBezTo>
                  <a:cubicBezTo>
                    <a:pt x="801" y="1481"/>
                    <a:pt x="801" y="1581"/>
                    <a:pt x="768" y="1648"/>
                  </a:cubicBezTo>
                  <a:cubicBezTo>
                    <a:pt x="768" y="1748"/>
                    <a:pt x="735" y="1814"/>
                    <a:pt x="701" y="1881"/>
                  </a:cubicBezTo>
                  <a:cubicBezTo>
                    <a:pt x="668" y="2015"/>
                    <a:pt x="601" y="2148"/>
                    <a:pt x="535" y="2248"/>
                  </a:cubicBezTo>
                  <a:cubicBezTo>
                    <a:pt x="501" y="2382"/>
                    <a:pt x="468" y="2482"/>
                    <a:pt x="401" y="2548"/>
                  </a:cubicBezTo>
                  <a:cubicBezTo>
                    <a:pt x="368" y="2615"/>
                    <a:pt x="368" y="2682"/>
                    <a:pt x="368" y="2682"/>
                  </a:cubicBezTo>
                  <a:cubicBezTo>
                    <a:pt x="368" y="2682"/>
                    <a:pt x="368" y="2715"/>
                    <a:pt x="368" y="2748"/>
                  </a:cubicBezTo>
                  <a:cubicBezTo>
                    <a:pt x="368" y="2815"/>
                    <a:pt x="435" y="2882"/>
                    <a:pt x="535" y="2882"/>
                  </a:cubicBezTo>
                  <a:cubicBezTo>
                    <a:pt x="601" y="2882"/>
                    <a:pt x="635" y="2849"/>
                    <a:pt x="701" y="2849"/>
                  </a:cubicBezTo>
                  <a:cubicBezTo>
                    <a:pt x="835" y="2782"/>
                    <a:pt x="935" y="2682"/>
                    <a:pt x="1035" y="2582"/>
                  </a:cubicBezTo>
                  <a:cubicBezTo>
                    <a:pt x="1168" y="2415"/>
                    <a:pt x="1268" y="2248"/>
                    <a:pt x="1302" y="2048"/>
                  </a:cubicBezTo>
                  <a:cubicBezTo>
                    <a:pt x="1335" y="1915"/>
                    <a:pt x="1335" y="1814"/>
                    <a:pt x="1335" y="1714"/>
                  </a:cubicBezTo>
                  <a:cubicBezTo>
                    <a:pt x="1335" y="1581"/>
                    <a:pt x="1335" y="1481"/>
                    <a:pt x="1302" y="1381"/>
                  </a:cubicBezTo>
                  <a:cubicBezTo>
                    <a:pt x="1268" y="1247"/>
                    <a:pt x="1235" y="1147"/>
                    <a:pt x="1168" y="1047"/>
                  </a:cubicBezTo>
                  <a:cubicBezTo>
                    <a:pt x="1135" y="947"/>
                    <a:pt x="1068" y="847"/>
                    <a:pt x="1035" y="747"/>
                  </a:cubicBezTo>
                  <a:cubicBezTo>
                    <a:pt x="935" y="614"/>
                    <a:pt x="801" y="447"/>
                    <a:pt x="668" y="347"/>
                  </a:cubicBezTo>
                  <a:cubicBezTo>
                    <a:pt x="568" y="247"/>
                    <a:pt x="468" y="180"/>
                    <a:pt x="368" y="113"/>
                  </a:cubicBezTo>
                  <a:lnTo>
                    <a:pt x="234" y="13"/>
                  </a:lnTo>
                  <a:lnTo>
                    <a:pt x="201" y="13"/>
                  </a:lnTo>
                  <a:cubicBezTo>
                    <a:pt x="183" y="4"/>
                    <a:pt x="165" y="0"/>
                    <a:pt x="148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5" name="Google Shape;9525;p55"/>
            <p:cNvSpPr/>
            <p:nvPr/>
          </p:nvSpPr>
          <p:spPr>
            <a:xfrm>
              <a:off x="6992424" y="3350015"/>
              <a:ext cx="19174" cy="32858"/>
            </a:xfrm>
            <a:custGeom>
              <a:avLst/>
              <a:gdLst/>
              <a:ahLst/>
              <a:cxnLst/>
              <a:rect l="l" t="t" r="r" b="b"/>
              <a:pathLst>
                <a:path w="2169" h="3717" extrusionOk="0">
                  <a:moveTo>
                    <a:pt x="1560" y="0"/>
                  </a:moveTo>
                  <a:cubicBezTo>
                    <a:pt x="1540" y="0"/>
                    <a:pt x="1521" y="4"/>
                    <a:pt x="1501" y="14"/>
                  </a:cubicBezTo>
                  <a:cubicBezTo>
                    <a:pt x="1435" y="81"/>
                    <a:pt x="1435" y="148"/>
                    <a:pt x="1468" y="214"/>
                  </a:cubicBezTo>
                  <a:cubicBezTo>
                    <a:pt x="1501" y="281"/>
                    <a:pt x="1535" y="314"/>
                    <a:pt x="1568" y="381"/>
                  </a:cubicBezTo>
                  <a:cubicBezTo>
                    <a:pt x="1635" y="514"/>
                    <a:pt x="1701" y="648"/>
                    <a:pt x="1735" y="781"/>
                  </a:cubicBezTo>
                  <a:cubicBezTo>
                    <a:pt x="1801" y="1015"/>
                    <a:pt x="1801" y="1215"/>
                    <a:pt x="1768" y="1448"/>
                  </a:cubicBezTo>
                  <a:cubicBezTo>
                    <a:pt x="1735" y="1715"/>
                    <a:pt x="1668" y="1949"/>
                    <a:pt x="1535" y="2149"/>
                  </a:cubicBezTo>
                  <a:cubicBezTo>
                    <a:pt x="1468" y="2249"/>
                    <a:pt x="1401" y="2349"/>
                    <a:pt x="1334" y="2449"/>
                  </a:cubicBezTo>
                  <a:cubicBezTo>
                    <a:pt x="1234" y="2549"/>
                    <a:pt x="1168" y="2616"/>
                    <a:pt x="1101" y="2716"/>
                  </a:cubicBezTo>
                  <a:cubicBezTo>
                    <a:pt x="934" y="2849"/>
                    <a:pt x="767" y="2983"/>
                    <a:pt x="601" y="3083"/>
                  </a:cubicBezTo>
                  <a:lnTo>
                    <a:pt x="234" y="3350"/>
                  </a:lnTo>
                  <a:lnTo>
                    <a:pt x="100" y="3450"/>
                  </a:lnTo>
                  <a:cubicBezTo>
                    <a:pt x="67" y="3483"/>
                    <a:pt x="34" y="3517"/>
                    <a:pt x="34" y="3550"/>
                  </a:cubicBezTo>
                  <a:cubicBezTo>
                    <a:pt x="0" y="3617"/>
                    <a:pt x="67" y="3683"/>
                    <a:pt x="134" y="3717"/>
                  </a:cubicBezTo>
                  <a:lnTo>
                    <a:pt x="367" y="3717"/>
                  </a:lnTo>
                  <a:cubicBezTo>
                    <a:pt x="534" y="3717"/>
                    <a:pt x="734" y="3650"/>
                    <a:pt x="901" y="3583"/>
                  </a:cubicBezTo>
                  <a:cubicBezTo>
                    <a:pt x="1134" y="3483"/>
                    <a:pt x="1368" y="3316"/>
                    <a:pt x="1535" y="3116"/>
                  </a:cubicBezTo>
                  <a:cubicBezTo>
                    <a:pt x="1635" y="2983"/>
                    <a:pt x="1701" y="2883"/>
                    <a:pt x="1801" y="2749"/>
                  </a:cubicBezTo>
                  <a:cubicBezTo>
                    <a:pt x="1868" y="2616"/>
                    <a:pt x="1935" y="2483"/>
                    <a:pt x="1968" y="2316"/>
                  </a:cubicBezTo>
                  <a:cubicBezTo>
                    <a:pt x="2168" y="1615"/>
                    <a:pt x="2102" y="881"/>
                    <a:pt x="1801" y="248"/>
                  </a:cubicBezTo>
                  <a:lnTo>
                    <a:pt x="1701" y="81"/>
                  </a:lnTo>
                  <a:lnTo>
                    <a:pt x="1701" y="47"/>
                  </a:lnTo>
                  <a:cubicBezTo>
                    <a:pt x="1654" y="24"/>
                    <a:pt x="1607" y="0"/>
                    <a:pt x="1560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6" name="Google Shape;9526;p55"/>
            <p:cNvSpPr/>
            <p:nvPr/>
          </p:nvSpPr>
          <p:spPr>
            <a:xfrm>
              <a:off x="6979739" y="3447259"/>
              <a:ext cx="14754" cy="28208"/>
            </a:xfrm>
            <a:custGeom>
              <a:avLst/>
              <a:gdLst/>
              <a:ahLst/>
              <a:cxnLst/>
              <a:rect l="l" t="t" r="r" b="b"/>
              <a:pathLst>
                <a:path w="1669" h="3191" extrusionOk="0">
                  <a:moveTo>
                    <a:pt x="754" y="0"/>
                  </a:moveTo>
                  <a:cubicBezTo>
                    <a:pt x="718" y="0"/>
                    <a:pt x="687" y="16"/>
                    <a:pt x="668" y="55"/>
                  </a:cubicBezTo>
                  <a:cubicBezTo>
                    <a:pt x="601" y="122"/>
                    <a:pt x="635" y="189"/>
                    <a:pt x="701" y="255"/>
                  </a:cubicBezTo>
                  <a:cubicBezTo>
                    <a:pt x="735" y="255"/>
                    <a:pt x="768" y="289"/>
                    <a:pt x="801" y="322"/>
                  </a:cubicBezTo>
                  <a:cubicBezTo>
                    <a:pt x="901" y="422"/>
                    <a:pt x="1002" y="522"/>
                    <a:pt x="1068" y="656"/>
                  </a:cubicBezTo>
                  <a:cubicBezTo>
                    <a:pt x="1168" y="823"/>
                    <a:pt x="1202" y="989"/>
                    <a:pt x="1235" y="1156"/>
                  </a:cubicBezTo>
                  <a:cubicBezTo>
                    <a:pt x="1268" y="1356"/>
                    <a:pt x="1235" y="1590"/>
                    <a:pt x="1135" y="1757"/>
                  </a:cubicBezTo>
                  <a:cubicBezTo>
                    <a:pt x="1102" y="1857"/>
                    <a:pt x="1068" y="1957"/>
                    <a:pt x="1002" y="2023"/>
                  </a:cubicBezTo>
                  <a:cubicBezTo>
                    <a:pt x="968" y="2123"/>
                    <a:pt x="901" y="2190"/>
                    <a:pt x="835" y="2257"/>
                  </a:cubicBezTo>
                  <a:cubicBezTo>
                    <a:pt x="735" y="2390"/>
                    <a:pt x="601" y="2490"/>
                    <a:pt x="468" y="2590"/>
                  </a:cubicBezTo>
                  <a:lnTo>
                    <a:pt x="168" y="2824"/>
                  </a:lnTo>
                  <a:lnTo>
                    <a:pt x="68" y="2924"/>
                  </a:lnTo>
                  <a:cubicBezTo>
                    <a:pt x="34" y="2957"/>
                    <a:pt x="1" y="2957"/>
                    <a:pt x="1" y="2991"/>
                  </a:cubicBezTo>
                  <a:cubicBezTo>
                    <a:pt x="1" y="3057"/>
                    <a:pt x="34" y="3158"/>
                    <a:pt x="101" y="3191"/>
                  </a:cubicBezTo>
                  <a:lnTo>
                    <a:pt x="301" y="3191"/>
                  </a:lnTo>
                  <a:cubicBezTo>
                    <a:pt x="468" y="3191"/>
                    <a:pt x="635" y="3158"/>
                    <a:pt x="768" y="3091"/>
                  </a:cubicBezTo>
                  <a:cubicBezTo>
                    <a:pt x="1002" y="2991"/>
                    <a:pt x="1168" y="2824"/>
                    <a:pt x="1335" y="2624"/>
                  </a:cubicBezTo>
                  <a:cubicBezTo>
                    <a:pt x="1402" y="2524"/>
                    <a:pt x="1469" y="2390"/>
                    <a:pt x="1502" y="2257"/>
                  </a:cubicBezTo>
                  <a:cubicBezTo>
                    <a:pt x="1569" y="2157"/>
                    <a:pt x="1602" y="2023"/>
                    <a:pt x="1602" y="1890"/>
                  </a:cubicBezTo>
                  <a:cubicBezTo>
                    <a:pt x="1669" y="1390"/>
                    <a:pt x="1535" y="923"/>
                    <a:pt x="1268" y="522"/>
                  </a:cubicBezTo>
                  <a:cubicBezTo>
                    <a:pt x="1202" y="389"/>
                    <a:pt x="1102" y="255"/>
                    <a:pt x="1002" y="155"/>
                  </a:cubicBezTo>
                  <a:lnTo>
                    <a:pt x="868" y="22"/>
                  </a:lnTo>
                  <a:lnTo>
                    <a:pt x="835" y="22"/>
                  </a:lnTo>
                  <a:cubicBezTo>
                    <a:pt x="807" y="8"/>
                    <a:pt x="779" y="0"/>
                    <a:pt x="754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7" name="Google Shape;9527;p55"/>
            <p:cNvSpPr/>
            <p:nvPr/>
          </p:nvSpPr>
          <p:spPr>
            <a:xfrm>
              <a:off x="6943175" y="3492566"/>
              <a:ext cx="31921" cy="12394"/>
            </a:xfrm>
            <a:custGeom>
              <a:avLst/>
              <a:gdLst/>
              <a:ahLst/>
              <a:cxnLst/>
              <a:rect l="l" t="t" r="r" b="b"/>
              <a:pathLst>
                <a:path w="3611" h="1402" extrusionOk="0">
                  <a:moveTo>
                    <a:pt x="134" y="1"/>
                  </a:moveTo>
                  <a:cubicBezTo>
                    <a:pt x="67" y="1"/>
                    <a:pt x="1" y="67"/>
                    <a:pt x="1" y="167"/>
                  </a:cubicBezTo>
                  <a:cubicBezTo>
                    <a:pt x="1" y="201"/>
                    <a:pt x="1" y="267"/>
                    <a:pt x="34" y="334"/>
                  </a:cubicBezTo>
                  <a:cubicBezTo>
                    <a:pt x="67" y="501"/>
                    <a:pt x="134" y="634"/>
                    <a:pt x="267" y="768"/>
                  </a:cubicBezTo>
                  <a:cubicBezTo>
                    <a:pt x="334" y="868"/>
                    <a:pt x="401" y="935"/>
                    <a:pt x="501" y="1001"/>
                  </a:cubicBezTo>
                  <a:cubicBezTo>
                    <a:pt x="601" y="1068"/>
                    <a:pt x="701" y="1135"/>
                    <a:pt x="801" y="1201"/>
                  </a:cubicBezTo>
                  <a:cubicBezTo>
                    <a:pt x="935" y="1268"/>
                    <a:pt x="1068" y="1302"/>
                    <a:pt x="1168" y="1335"/>
                  </a:cubicBezTo>
                  <a:cubicBezTo>
                    <a:pt x="1301" y="1368"/>
                    <a:pt x="1435" y="1368"/>
                    <a:pt x="1568" y="1402"/>
                  </a:cubicBezTo>
                  <a:cubicBezTo>
                    <a:pt x="1835" y="1402"/>
                    <a:pt x="2069" y="1402"/>
                    <a:pt x="2336" y="1368"/>
                  </a:cubicBezTo>
                  <a:cubicBezTo>
                    <a:pt x="2436" y="1335"/>
                    <a:pt x="2569" y="1302"/>
                    <a:pt x="2669" y="1268"/>
                  </a:cubicBezTo>
                  <a:cubicBezTo>
                    <a:pt x="2769" y="1268"/>
                    <a:pt x="2869" y="1201"/>
                    <a:pt x="2969" y="1168"/>
                  </a:cubicBezTo>
                  <a:cubicBezTo>
                    <a:pt x="3103" y="1101"/>
                    <a:pt x="3236" y="1035"/>
                    <a:pt x="3370" y="968"/>
                  </a:cubicBezTo>
                  <a:lnTo>
                    <a:pt x="3503" y="868"/>
                  </a:lnTo>
                  <a:lnTo>
                    <a:pt x="3503" y="835"/>
                  </a:lnTo>
                  <a:cubicBezTo>
                    <a:pt x="3611" y="754"/>
                    <a:pt x="3522" y="607"/>
                    <a:pt x="3414" y="607"/>
                  </a:cubicBezTo>
                  <a:cubicBezTo>
                    <a:pt x="3388" y="607"/>
                    <a:pt x="3362" y="615"/>
                    <a:pt x="3336" y="634"/>
                  </a:cubicBezTo>
                  <a:lnTo>
                    <a:pt x="3203" y="734"/>
                  </a:lnTo>
                  <a:cubicBezTo>
                    <a:pt x="3136" y="768"/>
                    <a:pt x="3103" y="801"/>
                    <a:pt x="3036" y="835"/>
                  </a:cubicBezTo>
                  <a:cubicBezTo>
                    <a:pt x="2969" y="868"/>
                    <a:pt x="2903" y="901"/>
                    <a:pt x="2836" y="901"/>
                  </a:cubicBezTo>
                  <a:cubicBezTo>
                    <a:pt x="2769" y="935"/>
                    <a:pt x="2669" y="968"/>
                    <a:pt x="2569" y="1001"/>
                  </a:cubicBezTo>
                  <a:cubicBezTo>
                    <a:pt x="2469" y="1001"/>
                    <a:pt x="2369" y="1001"/>
                    <a:pt x="2269" y="1035"/>
                  </a:cubicBezTo>
                  <a:cubicBezTo>
                    <a:pt x="2069" y="1001"/>
                    <a:pt x="1835" y="968"/>
                    <a:pt x="1635" y="901"/>
                  </a:cubicBezTo>
                  <a:cubicBezTo>
                    <a:pt x="1535" y="868"/>
                    <a:pt x="1435" y="835"/>
                    <a:pt x="1335" y="768"/>
                  </a:cubicBezTo>
                  <a:cubicBezTo>
                    <a:pt x="1268" y="734"/>
                    <a:pt x="1168" y="701"/>
                    <a:pt x="1068" y="634"/>
                  </a:cubicBezTo>
                  <a:cubicBezTo>
                    <a:pt x="1001" y="568"/>
                    <a:pt x="935" y="534"/>
                    <a:pt x="868" y="468"/>
                  </a:cubicBezTo>
                  <a:cubicBezTo>
                    <a:pt x="768" y="434"/>
                    <a:pt x="701" y="368"/>
                    <a:pt x="668" y="334"/>
                  </a:cubicBezTo>
                  <a:cubicBezTo>
                    <a:pt x="601" y="267"/>
                    <a:pt x="534" y="234"/>
                    <a:pt x="501" y="201"/>
                  </a:cubicBezTo>
                  <a:cubicBezTo>
                    <a:pt x="434" y="167"/>
                    <a:pt x="401" y="134"/>
                    <a:pt x="334" y="101"/>
                  </a:cubicBezTo>
                  <a:cubicBezTo>
                    <a:pt x="301" y="67"/>
                    <a:pt x="267" y="34"/>
                    <a:pt x="201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8" name="Google Shape;9528;p55"/>
            <p:cNvSpPr/>
            <p:nvPr/>
          </p:nvSpPr>
          <p:spPr>
            <a:xfrm>
              <a:off x="6928730" y="3461280"/>
              <a:ext cx="25954" cy="10210"/>
            </a:xfrm>
            <a:custGeom>
              <a:avLst/>
              <a:gdLst/>
              <a:ahLst/>
              <a:cxnLst/>
              <a:rect l="l" t="t" r="r" b="b"/>
              <a:pathLst>
                <a:path w="2936" h="1155" extrusionOk="0">
                  <a:moveTo>
                    <a:pt x="2783" y="1"/>
                  </a:moveTo>
                  <a:cubicBezTo>
                    <a:pt x="2735" y="1"/>
                    <a:pt x="2689" y="29"/>
                    <a:pt x="2669" y="70"/>
                  </a:cubicBezTo>
                  <a:lnTo>
                    <a:pt x="2602" y="171"/>
                  </a:lnTo>
                  <a:cubicBezTo>
                    <a:pt x="2569" y="271"/>
                    <a:pt x="2468" y="337"/>
                    <a:pt x="2402" y="404"/>
                  </a:cubicBezTo>
                  <a:cubicBezTo>
                    <a:pt x="2268" y="504"/>
                    <a:pt x="2135" y="571"/>
                    <a:pt x="1968" y="604"/>
                  </a:cubicBezTo>
                  <a:cubicBezTo>
                    <a:pt x="1801" y="638"/>
                    <a:pt x="1635" y="638"/>
                    <a:pt x="1468" y="638"/>
                  </a:cubicBezTo>
                  <a:cubicBezTo>
                    <a:pt x="1168" y="571"/>
                    <a:pt x="901" y="504"/>
                    <a:pt x="634" y="371"/>
                  </a:cubicBezTo>
                  <a:lnTo>
                    <a:pt x="500" y="337"/>
                  </a:lnTo>
                  <a:lnTo>
                    <a:pt x="367" y="271"/>
                  </a:lnTo>
                  <a:cubicBezTo>
                    <a:pt x="300" y="271"/>
                    <a:pt x="267" y="237"/>
                    <a:pt x="234" y="237"/>
                  </a:cubicBezTo>
                  <a:lnTo>
                    <a:pt x="167" y="237"/>
                  </a:lnTo>
                  <a:cubicBezTo>
                    <a:pt x="67" y="237"/>
                    <a:pt x="0" y="337"/>
                    <a:pt x="33" y="404"/>
                  </a:cubicBezTo>
                  <a:cubicBezTo>
                    <a:pt x="33" y="471"/>
                    <a:pt x="33" y="504"/>
                    <a:pt x="67" y="571"/>
                  </a:cubicBezTo>
                  <a:cubicBezTo>
                    <a:pt x="133" y="704"/>
                    <a:pt x="200" y="804"/>
                    <a:pt x="334" y="871"/>
                  </a:cubicBezTo>
                  <a:cubicBezTo>
                    <a:pt x="400" y="938"/>
                    <a:pt x="467" y="1004"/>
                    <a:pt x="567" y="1038"/>
                  </a:cubicBezTo>
                  <a:cubicBezTo>
                    <a:pt x="667" y="1071"/>
                    <a:pt x="767" y="1105"/>
                    <a:pt x="867" y="1105"/>
                  </a:cubicBezTo>
                  <a:cubicBezTo>
                    <a:pt x="967" y="1138"/>
                    <a:pt x="1076" y="1155"/>
                    <a:pt x="1184" y="1155"/>
                  </a:cubicBezTo>
                  <a:cubicBezTo>
                    <a:pt x="1293" y="1155"/>
                    <a:pt x="1401" y="1138"/>
                    <a:pt x="1501" y="1105"/>
                  </a:cubicBezTo>
                  <a:cubicBezTo>
                    <a:pt x="1701" y="1071"/>
                    <a:pt x="1901" y="1004"/>
                    <a:pt x="2102" y="904"/>
                  </a:cubicBezTo>
                  <a:cubicBezTo>
                    <a:pt x="2168" y="871"/>
                    <a:pt x="2268" y="804"/>
                    <a:pt x="2335" y="771"/>
                  </a:cubicBezTo>
                  <a:cubicBezTo>
                    <a:pt x="2402" y="738"/>
                    <a:pt x="2468" y="671"/>
                    <a:pt x="2535" y="604"/>
                  </a:cubicBezTo>
                  <a:cubicBezTo>
                    <a:pt x="2635" y="537"/>
                    <a:pt x="2735" y="437"/>
                    <a:pt x="2802" y="337"/>
                  </a:cubicBezTo>
                  <a:lnTo>
                    <a:pt x="2869" y="237"/>
                  </a:lnTo>
                  <a:cubicBezTo>
                    <a:pt x="2902" y="237"/>
                    <a:pt x="2902" y="204"/>
                    <a:pt x="2902" y="204"/>
                  </a:cubicBezTo>
                  <a:cubicBezTo>
                    <a:pt x="2935" y="137"/>
                    <a:pt x="2935" y="70"/>
                    <a:pt x="2869" y="37"/>
                  </a:cubicBezTo>
                  <a:cubicBezTo>
                    <a:pt x="2843" y="12"/>
                    <a:pt x="2813" y="1"/>
                    <a:pt x="2783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29" name="Google Shape;9529;p55"/>
            <p:cNvSpPr/>
            <p:nvPr/>
          </p:nvSpPr>
          <p:spPr>
            <a:xfrm>
              <a:off x="6861198" y="3486519"/>
              <a:ext cx="18582" cy="15611"/>
            </a:xfrm>
            <a:custGeom>
              <a:avLst/>
              <a:gdLst/>
              <a:ahLst/>
              <a:cxnLst/>
              <a:rect l="l" t="t" r="r" b="b"/>
              <a:pathLst>
                <a:path w="2102" h="1766" extrusionOk="0">
                  <a:moveTo>
                    <a:pt x="1968" y="1"/>
                  </a:moveTo>
                  <a:cubicBezTo>
                    <a:pt x="1902" y="1"/>
                    <a:pt x="1835" y="51"/>
                    <a:pt x="1835" y="151"/>
                  </a:cubicBezTo>
                  <a:lnTo>
                    <a:pt x="1835" y="251"/>
                  </a:lnTo>
                  <a:cubicBezTo>
                    <a:pt x="1802" y="351"/>
                    <a:pt x="1802" y="418"/>
                    <a:pt x="1735" y="518"/>
                  </a:cubicBezTo>
                  <a:cubicBezTo>
                    <a:pt x="1635" y="751"/>
                    <a:pt x="1401" y="918"/>
                    <a:pt x="1168" y="1018"/>
                  </a:cubicBezTo>
                  <a:cubicBezTo>
                    <a:pt x="934" y="1118"/>
                    <a:pt x="701" y="1152"/>
                    <a:pt x="467" y="1218"/>
                  </a:cubicBezTo>
                  <a:lnTo>
                    <a:pt x="200" y="1285"/>
                  </a:lnTo>
                  <a:lnTo>
                    <a:pt x="100" y="1318"/>
                  </a:lnTo>
                  <a:lnTo>
                    <a:pt x="67" y="1318"/>
                  </a:lnTo>
                  <a:cubicBezTo>
                    <a:pt x="0" y="1385"/>
                    <a:pt x="0" y="1485"/>
                    <a:pt x="67" y="1552"/>
                  </a:cubicBezTo>
                  <a:cubicBezTo>
                    <a:pt x="100" y="1585"/>
                    <a:pt x="134" y="1619"/>
                    <a:pt x="167" y="1652"/>
                  </a:cubicBezTo>
                  <a:cubicBezTo>
                    <a:pt x="267" y="1719"/>
                    <a:pt x="367" y="1752"/>
                    <a:pt x="501" y="1752"/>
                  </a:cubicBezTo>
                  <a:cubicBezTo>
                    <a:pt x="545" y="1761"/>
                    <a:pt x="590" y="1765"/>
                    <a:pt x="635" y="1765"/>
                  </a:cubicBezTo>
                  <a:cubicBezTo>
                    <a:pt x="757" y="1765"/>
                    <a:pt x="879" y="1734"/>
                    <a:pt x="1001" y="1685"/>
                  </a:cubicBezTo>
                  <a:cubicBezTo>
                    <a:pt x="1168" y="1619"/>
                    <a:pt x="1301" y="1519"/>
                    <a:pt x="1468" y="1385"/>
                  </a:cubicBezTo>
                  <a:cubicBezTo>
                    <a:pt x="1568" y="1252"/>
                    <a:pt x="1701" y="1118"/>
                    <a:pt x="1802" y="985"/>
                  </a:cubicBezTo>
                  <a:cubicBezTo>
                    <a:pt x="1868" y="851"/>
                    <a:pt x="1935" y="718"/>
                    <a:pt x="2002" y="551"/>
                  </a:cubicBezTo>
                  <a:cubicBezTo>
                    <a:pt x="2035" y="451"/>
                    <a:pt x="2068" y="351"/>
                    <a:pt x="2102" y="251"/>
                  </a:cubicBezTo>
                  <a:lnTo>
                    <a:pt x="2102" y="151"/>
                  </a:lnTo>
                  <a:cubicBezTo>
                    <a:pt x="2102" y="51"/>
                    <a:pt x="2035" y="1"/>
                    <a:pt x="1968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30" name="Google Shape;9530;p55"/>
            <p:cNvSpPr/>
            <p:nvPr/>
          </p:nvSpPr>
          <p:spPr>
            <a:xfrm>
              <a:off x="6839963" y="3514685"/>
              <a:ext cx="29808" cy="9441"/>
            </a:xfrm>
            <a:custGeom>
              <a:avLst/>
              <a:gdLst/>
              <a:ahLst/>
              <a:cxnLst/>
              <a:rect l="l" t="t" r="r" b="b"/>
              <a:pathLst>
                <a:path w="3372" h="1068" extrusionOk="0">
                  <a:moveTo>
                    <a:pt x="134" y="0"/>
                  </a:moveTo>
                  <a:cubicBezTo>
                    <a:pt x="34" y="34"/>
                    <a:pt x="1" y="100"/>
                    <a:pt x="1" y="201"/>
                  </a:cubicBezTo>
                  <a:cubicBezTo>
                    <a:pt x="34" y="234"/>
                    <a:pt x="34" y="301"/>
                    <a:pt x="67" y="334"/>
                  </a:cubicBezTo>
                  <a:cubicBezTo>
                    <a:pt x="134" y="467"/>
                    <a:pt x="234" y="601"/>
                    <a:pt x="334" y="701"/>
                  </a:cubicBezTo>
                  <a:cubicBezTo>
                    <a:pt x="401" y="768"/>
                    <a:pt x="501" y="834"/>
                    <a:pt x="601" y="868"/>
                  </a:cubicBezTo>
                  <a:cubicBezTo>
                    <a:pt x="701" y="901"/>
                    <a:pt x="801" y="968"/>
                    <a:pt x="901" y="1001"/>
                  </a:cubicBezTo>
                  <a:cubicBezTo>
                    <a:pt x="1135" y="1034"/>
                    <a:pt x="1368" y="1068"/>
                    <a:pt x="1602" y="1068"/>
                  </a:cubicBezTo>
                  <a:cubicBezTo>
                    <a:pt x="1802" y="1034"/>
                    <a:pt x="2035" y="1001"/>
                    <a:pt x="2269" y="934"/>
                  </a:cubicBezTo>
                  <a:cubicBezTo>
                    <a:pt x="2369" y="868"/>
                    <a:pt x="2469" y="868"/>
                    <a:pt x="2536" y="801"/>
                  </a:cubicBezTo>
                  <a:cubicBezTo>
                    <a:pt x="2636" y="768"/>
                    <a:pt x="2702" y="734"/>
                    <a:pt x="2803" y="701"/>
                  </a:cubicBezTo>
                  <a:cubicBezTo>
                    <a:pt x="2903" y="634"/>
                    <a:pt x="3036" y="534"/>
                    <a:pt x="3136" y="467"/>
                  </a:cubicBezTo>
                  <a:lnTo>
                    <a:pt x="3270" y="367"/>
                  </a:lnTo>
                  <a:lnTo>
                    <a:pt x="3270" y="334"/>
                  </a:lnTo>
                  <a:cubicBezTo>
                    <a:pt x="3371" y="258"/>
                    <a:pt x="3279" y="123"/>
                    <a:pt x="3170" y="123"/>
                  </a:cubicBezTo>
                  <a:cubicBezTo>
                    <a:pt x="3136" y="123"/>
                    <a:pt x="3101" y="136"/>
                    <a:pt x="3069" y="167"/>
                  </a:cubicBezTo>
                  <a:cubicBezTo>
                    <a:pt x="3036" y="201"/>
                    <a:pt x="3003" y="234"/>
                    <a:pt x="2969" y="267"/>
                  </a:cubicBezTo>
                  <a:cubicBezTo>
                    <a:pt x="2869" y="334"/>
                    <a:pt x="2769" y="401"/>
                    <a:pt x="2669" y="467"/>
                  </a:cubicBezTo>
                  <a:cubicBezTo>
                    <a:pt x="2536" y="534"/>
                    <a:pt x="2369" y="567"/>
                    <a:pt x="2202" y="601"/>
                  </a:cubicBezTo>
                  <a:cubicBezTo>
                    <a:pt x="2143" y="611"/>
                    <a:pt x="2085" y="615"/>
                    <a:pt x="2027" y="615"/>
                  </a:cubicBezTo>
                  <a:cubicBezTo>
                    <a:pt x="1888" y="615"/>
                    <a:pt x="1753" y="591"/>
                    <a:pt x="1635" y="567"/>
                  </a:cubicBezTo>
                  <a:cubicBezTo>
                    <a:pt x="1301" y="501"/>
                    <a:pt x="968" y="367"/>
                    <a:pt x="668" y="201"/>
                  </a:cubicBezTo>
                  <a:lnTo>
                    <a:pt x="367" y="67"/>
                  </a:lnTo>
                  <a:cubicBezTo>
                    <a:pt x="301" y="34"/>
                    <a:pt x="267" y="34"/>
                    <a:pt x="201" y="0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31" name="Google Shape;9531;p55"/>
            <p:cNvSpPr/>
            <p:nvPr/>
          </p:nvSpPr>
          <p:spPr>
            <a:xfrm>
              <a:off x="6674233" y="3298140"/>
              <a:ext cx="33919" cy="23399"/>
            </a:xfrm>
            <a:custGeom>
              <a:avLst/>
              <a:gdLst/>
              <a:ahLst/>
              <a:cxnLst/>
              <a:rect l="l" t="t" r="r" b="b"/>
              <a:pathLst>
                <a:path w="3837" h="2647" extrusionOk="0">
                  <a:moveTo>
                    <a:pt x="3372" y="1"/>
                  </a:moveTo>
                  <a:cubicBezTo>
                    <a:pt x="3263" y="1"/>
                    <a:pt x="3175" y="142"/>
                    <a:pt x="3303" y="245"/>
                  </a:cubicBezTo>
                  <a:lnTo>
                    <a:pt x="3370" y="311"/>
                  </a:lnTo>
                  <a:lnTo>
                    <a:pt x="3437" y="378"/>
                  </a:lnTo>
                  <a:cubicBezTo>
                    <a:pt x="3470" y="445"/>
                    <a:pt x="3503" y="512"/>
                    <a:pt x="3503" y="545"/>
                  </a:cubicBezTo>
                  <a:cubicBezTo>
                    <a:pt x="3570" y="678"/>
                    <a:pt x="3570" y="812"/>
                    <a:pt x="3570" y="945"/>
                  </a:cubicBezTo>
                  <a:cubicBezTo>
                    <a:pt x="3570" y="1212"/>
                    <a:pt x="3403" y="1479"/>
                    <a:pt x="3203" y="1612"/>
                  </a:cubicBezTo>
                  <a:lnTo>
                    <a:pt x="3103" y="1646"/>
                  </a:lnTo>
                  <a:lnTo>
                    <a:pt x="3003" y="1679"/>
                  </a:lnTo>
                  <a:lnTo>
                    <a:pt x="2836" y="1679"/>
                  </a:lnTo>
                  <a:cubicBezTo>
                    <a:pt x="2703" y="1679"/>
                    <a:pt x="2569" y="1646"/>
                    <a:pt x="2469" y="1579"/>
                  </a:cubicBezTo>
                  <a:cubicBezTo>
                    <a:pt x="2336" y="1546"/>
                    <a:pt x="2236" y="1446"/>
                    <a:pt x="2169" y="1346"/>
                  </a:cubicBezTo>
                  <a:cubicBezTo>
                    <a:pt x="2162" y="1338"/>
                    <a:pt x="2155" y="1330"/>
                    <a:pt x="2148" y="1322"/>
                  </a:cubicBezTo>
                  <a:lnTo>
                    <a:pt x="2148" y="1322"/>
                  </a:lnTo>
                  <a:cubicBezTo>
                    <a:pt x="2145" y="1308"/>
                    <a:pt x="2140" y="1293"/>
                    <a:pt x="2136" y="1279"/>
                  </a:cubicBezTo>
                  <a:cubicBezTo>
                    <a:pt x="2102" y="1179"/>
                    <a:pt x="2069" y="1112"/>
                    <a:pt x="2036" y="1012"/>
                  </a:cubicBezTo>
                  <a:cubicBezTo>
                    <a:pt x="1989" y="919"/>
                    <a:pt x="1905" y="878"/>
                    <a:pt x="1821" y="878"/>
                  </a:cubicBezTo>
                  <a:cubicBezTo>
                    <a:pt x="1664" y="878"/>
                    <a:pt x="1504" y="1017"/>
                    <a:pt x="1569" y="1212"/>
                  </a:cubicBezTo>
                  <a:cubicBezTo>
                    <a:pt x="1588" y="1270"/>
                    <a:pt x="1610" y="1322"/>
                    <a:pt x="1635" y="1370"/>
                  </a:cubicBezTo>
                  <a:lnTo>
                    <a:pt x="1635" y="1370"/>
                  </a:lnTo>
                  <a:cubicBezTo>
                    <a:pt x="1635" y="1421"/>
                    <a:pt x="1635" y="1450"/>
                    <a:pt x="1635" y="1479"/>
                  </a:cubicBezTo>
                  <a:cubicBezTo>
                    <a:pt x="1602" y="1579"/>
                    <a:pt x="1569" y="1679"/>
                    <a:pt x="1502" y="1746"/>
                  </a:cubicBezTo>
                  <a:cubicBezTo>
                    <a:pt x="1435" y="1846"/>
                    <a:pt x="1368" y="1913"/>
                    <a:pt x="1302" y="1946"/>
                  </a:cubicBezTo>
                  <a:cubicBezTo>
                    <a:pt x="1268" y="1979"/>
                    <a:pt x="1202" y="1979"/>
                    <a:pt x="1168" y="2013"/>
                  </a:cubicBezTo>
                  <a:lnTo>
                    <a:pt x="968" y="2013"/>
                  </a:lnTo>
                  <a:cubicBezTo>
                    <a:pt x="901" y="1979"/>
                    <a:pt x="868" y="1946"/>
                    <a:pt x="835" y="1946"/>
                  </a:cubicBezTo>
                  <a:cubicBezTo>
                    <a:pt x="768" y="1879"/>
                    <a:pt x="701" y="1813"/>
                    <a:pt x="635" y="1712"/>
                  </a:cubicBezTo>
                  <a:cubicBezTo>
                    <a:pt x="535" y="1546"/>
                    <a:pt x="501" y="1312"/>
                    <a:pt x="568" y="1112"/>
                  </a:cubicBezTo>
                  <a:cubicBezTo>
                    <a:pt x="568" y="1079"/>
                    <a:pt x="568" y="1012"/>
                    <a:pt x="535" y="979"/>
                  </a:cubicBezTo>
                  <a:cubicBezTo>
                    <a:pt x="501" y="962"/>
                    <a:pt x="468" y="954"/>
                    <a:pt x="434" y="954"/>
                  </a:cubicBezTo>
                  <a:cubicBezTo>
                    <a:pt x="401" y="954"/>
                    <a:pt x="368" y="962"/>
                    <a:pt x="334" y="979"/>
                  </a:cubicBezTo>
                  <a:cubicBezTo>
                    <a:pt x="268" y="1045"/>
                    <a:pt x="201" y="1112"/>
                    <a:pt x="168" y="1179"/>
                  </a:cubicBezTo>
                  <a:cubicBezTo>
                    <a:pt x="134" y="1279"/>
                    <a:pt x="101" y="1346"/>
                    <a:pt x="68" y="1446"/>
                  </a:cubicBezTo>
                  <a:cubicBezTo>
                    <a:pt x="1" y="1946"/>
                    <a:pt x="268" y="2413"/>
                    <a:pt x="701" y="2613"/>
                  </a:cubicBezTo>
                  <a:cubicBezTo>
                    <a:pt x="768" y="2613"/>
                    <a:pt x="835" y="2646"/>
                    <a:pt x="901" y="2646"/>
                  </a:cubicBezTo>
                  <a:lnTo>
                    <a:pt x="1168" y="2646"/>
                  </a:lnTo>
                  <a:lnTo>
                    <a:pt x="1335" y="2613"/>
                  </a:lnTo>
                  <a:cubicBezTo>
                    <a:pt x="1709" y="2533"/>
                    <a:pt x="1998" y="2239"/>
                    <a:pt x="2115" y="1868"/>
                  </a:cubicBezTo>
                  <a:lnTo>
                    <a:pt x="2115" y="1868"/>
                  </a:lnTo>
                  <a:cubicBezTo>
                    <a:pt x="2184" y="1912"/>
                    <a:pt x="2260" y="1949"/>
                    <a:pt x="2336" y="1979"/>
                  </a:cubicBezTo>
                  <a:cubicBezTo>
                    <a:pt x="2503" y="2013"/>
                    <a:pt x="2669" y="2046"/>
                    <a:pt x="2870" y="2046"/>
                  </a:cubicBezTo>
                  <a:cubicBezTo>
                    <a:pt x="2936" y="2013"/>
                    <a:pt x="3036" y="2013"/>
                    <a:pt x="3136" y="1979"/>
                  </a:cubicBezTo>
                  <a:lnTo>
                    <a:pt x="3270" y="1946"/>
                  </a:lnTo>
                  <a:lnTo>
                    <a:pt x="3370" y="1879"/>
                  </a:lnTo>
                  <a:cubicBezTo>
                    <a:pt x="3503" y="1779"/>
                    <a:pt x="3637" y="1646"/>
                    <a:pt x="3703" y="1479"/>
                  </a:cubicBezTo>
                  <a:cubicBezTo>
                    <a:pt x="3770" y="1346"/>
                    <a:pt x="3837" y="1179"/>
                    <a:pt x="3837" y="1012"/>
                  </a:cubicBezTo>
                  <a:cubicBezTo>
                    <a:pt x="3837" y="812"/>
                    <a:pt x="3837" y="645"/>
                    <a:pt x="3770" y="512"/>
                  </a:cubicBezTo>
                  <a:cubicBezTo>
                    <a:pt x="3737" y="412"/>
                    <a:pt x="3703" y="345"/>
                    <a:pt x="3670" y="278"/>
                  </a:cubicBezTo>
                  <a:lnTo>
                    <a:pt x="3570" y="145"/>
                  </a:lnTo>
                  <a:lnTo>
                    <a:pt x="3503" y="78"/>
                  </a:lnTo>
                  <a:lnTo>
                    <a:pt x="3470" y="45"/>
                  </a:lnTo>
                  <a:cubicBezTo>
                    <a:pt x="3439" y="14"/>
                    <a:pt x="3404" y="1"/>
                    <a:pt x="3372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32" name="Google Shape;9532;p55"/>
            <p:cNvSpPr/>
            <p:nvPr/>
          </p:nvSpPr>
          <p:spPr>
            <a:xfrm>
              <a:off x="6872991" y="3246627"/>
              <a:ext cx="25954" cy="30012"/>
            </a:xfrm>
            <a:custGeom>
              <a:avLst/>
              <a:gdLst/>
              <a:ahLst/>
              <a:cxnLst/>
              <a:rect l="l" t="t" r="r" b="b"/>
              <a:pathLst>
                <a:path w="2936" h="3395" extrusionOk="0">
                  <a:moveTo>
                    <a:pt x="1902" y="1"/>
                  </a:moveTo>
                  <a:cubicBezTo>
                    <a:pt x="1835" y="1"/>
                    <a:pt x="1768" y="67"/>
                    <a:pt x="1768" y="134"/>
                  </a:cubicBezTo>
                  <a:cubicBezTo>
                    <a:pt x="1768" y="201"/>
                    <a:pt x="1802" y="268"/>
                    <a:pt x="1869" y="268"/>
                  </a:cubicBezTo>
                  <a:lnTo>
                    <a:pt x="2035" y="268"/>
                  </a:lnTo>
                  <a:cubicBezTo>
                    <a:pt x="2102" y="301"/>
                    <a:pt x="2169" y="301"/>
                    <a:pt x="2202" y="334"/>
                  </a:cubicBezTo>
                  <a:cubicBezTo>
                    <a:pt x="2302" y="401"/>
                    <a:pt x="2402" y="468"/>
                    <a:pt x="2469" y="568"/>
                  </a:cubicBezTo>
                  <a:cubicBezTo>
                    <a:pt x="2602" y="768"/>
                    <a:pt x="2636" y="1001"/>
                    <a:pt x="2569" y="1202"/>
                  </a:cubicBezTo>
                  <a:lnTo>
                    <a:pt x="2536" y="1302"/>
                  </a:lnTo>
                  <a:lnTo>
                    <a:pt x="2502" y="1368"/>
                  </a:lnTo>
                  <a:cubicBezTo>
                    <a:pt x="2469" y="1402"/>
                    <a:pt x="2436" y="1435"/>
                    <a:pt x="2402" y="1468"/>
                  </a:cubicBezTo>
                  <a:cubicBezTo>
                    <a:pt x="2336" y="1569"/>
                    <a:pt x="2235" y="1602"/>
                    <a:pt x="2135" y="1635"/>
                  </a:cubicBezTo>
                  <a:cubicBezTo>
                    <a:pt x="2052" y="1677"/>
                    <a:pt x="1968" y="1696"/>
                    <a:pt x="1886" y="1696"/>
                  </a:cubicBezTo>
                  <a:cubicBezTo>
                    <a:pt x="1820" y="1696"/>
                    <a:pt x="1755" y="1683"/>
                    <a:pt x="1693" y="1661"/>
                  </a:cubicBezTo>
                  <a:lnTo>
                    <a:pt x="1693" y="1661"/>
                  </a:lnTo>
                  <a:cubicBezTo>
                    <a:pt x="1685" y="1652"/>
                    <a:pt x="1677" y="1644"/>
                    <a:pt x="1668" y="1635"/>
                  </a:cubicBezTo>
                  <a:lnTo>
                    <a:pt x="1659" y="1648"/>
                  </a:lnTo>
                  <a:lnTo>
                    <a:pt x="1659" y="1648"/>
                  </a:lnTo>
                  <a:cubicBezTo>
                    <a:pt x="1628" y="1635"/>
                    <a:pt x="1598" y="1619"/>
                    <a:pt x="1568" y="1602"/>
                  </a:cubicBezTo>
                  <a:cubicBezTo>
                    <a:pt x="1518" y="1569"/>
                    <a:pt x="1468" y="1552"/>
                    <a:pt x="1418" y="1552"/>
                  </a:cubicBezTo>
                  <a:cubicBezTo>
                    <a:pt x="1368" y="1552"/>
                    <a:pt x="1318" y="1569"/>
                    <a:pt x="1268" y="1602"/>
                  </a:cubicBezTo>
                  <a:cubicBezTo>
                    <a:pt x="1168" y="1669"/>
                    <a:pt x="1168" y="1835"/>
                    <a:pt x="1235" y="1935"/>
                  </a:cubicBezTo>
                  <a:lnTo>
                    <a:pt x="1268" y="2002"/>
                  </a:lnTo>
                  <a:cubicBezTo>
                    <a:pt x="1368" y="2102"/>
                    <a:pt x="1368" y="2269"/>
                    <a:pt x="1301" y="2436"/>
                  </a:cubicBezTo>
                  <a:cubicBezTo>
                    <a:pt x="1301" y="2503"/>
                    <a:pt x="1268" y="2569"/>
                    <a:pt x="1201" y="2636"/>
                  </a:cubicBezTo>
                  <a:cubicBezTo>
                    <a:pt x="1201" y="2669"/>
                    <a:pt x="1168" y="2703"/>
                    <a:pt x="1135" y="2703"/>
                  </a:cubicBezTo>
                  <a:lnTo>
                    <a:pt x="1101" y="2736"/>
                  </a:lnTo>
                  <a:lnTo>
                    <a:pt x="1001" y="2769"/>
                  </a:lnTo>
                  <a:lnTo>
                    <a:pt x="901" y="2769"/>
                  </a:lnTo>
                  <a:cubicBezTo>
                    <a:pt x="801" y="2769"/>
                    <a:pt x="734" y="2736"/>
                    <a:pt x="668" y="2703"/>
                  </a:cubicBezTo>
                  <a:cubicBezTo>
                    <a:pt x="501" y="2636"/>
                    <a:pt x="367" y="2503"/>
                    <a:pt x="267" y="2369"/>
                  </a:cubicBezTo>
                  <a:cubicBezTo>
                    <a:pt x="267" y="2302"/>
                    <a:pt x="234" y="2269"/>
                    <a:pt x="167" y="2269"/>
                  </a:cubicBezTo>
                  <a:cubicBezTo>
                    <a:pt x="101" y="2269"/>
                    <a:pt x="34" y="2302"/>
                    <a:pt x="1" y="2369"/>
                  </a:cubicBezTo>
                  <a:cubicBezTo>
                    <a:pt x="1" y="2469"/>
                    <a:pt x="1" y="2536"/>
                    <a:pt x="1" y="2603"/>
                  </a:cubicBezTo>
                  <a:cubicBezTo>
                    <a:pt x="34" y="2703"/>
                    <a:pt x="67" y="2769"/>
                    <a:pt x="67" y="2836"/>
                  </a:cubicBezTo>
                  <a:cubicBezTo>
                    <a:pt x="234" y="3136"/>
                    <a:pt x="501" y="3336"/>
                    <a:pt x="834" y="3370"/>
                  </a:cubicBezTo>
                  <a:cubicBezTo>
                    <a:pt x="868" y="3386"/>
                    <a:pt x="910" y="3395"/>
                    <a:pt x="951" y="3395"/>
                  </a:cubicBezTo>
                  <a:cubicBezTo>
                    <a:pt x="993" y="3395"/>
                    <a:pt x="1035" y="3386"/>
                    <a:pt x="1068" y="3370"/>
                  </a:cubicBezTo>
                  <a:lnTo>
                    <a:pt x="1235" y="3370"/>
                  </a:lnTo>
                  <a:lnTo>
                    <a:pt x="1301" y="3336"/>
                  </a:lnTo>
                  <a:cubicBezTo>
                    <a:pt x="1402" y="3303"/>
                    <a:pt x="1502" y="3236"/>
                    <a:pt x="1568" y="3170"/>
                  </a:cubicBezTo>
                  <a:cubicBezTo>
                    <a:pt x="1635" y="3136"/>
                    <a:pt x="1702" y="3070"/>
                    <a:pt x="1735" y="3003"/>
                  </a:cubicBezTo>
                  <a:cubicBezTo>
                    <a:pt x="1835" y="2869"/>
                    <a:pt x="1902" y="2703"/>
                    <a:pt x="1935" y="2536"/>
                  </a:cubicBezTo>
                  <a:cubicBezTo>
                    <a:pt x="1966" y="2397"/>
                    <a:pt x="1961" y="2245"/>
                    <a:pt x="1924" y="2098"/>
                  </a:cubicBezTo>
                  <a:lnTo>
                    <a:pt x="1924" y="2098"/>
                  </a:lnTo>
                  <a:cubicBezTo>
                    <a:pt x="2066" y="2083"/>
                    <a:pt x="2204" y="2042"/>
                    <a:pt x="2336" y="1969"/>
                  </a:cubicBezTo>
                  <a:cubicBezTo>
                    <a:pt x="2469" y="1902"/>
                    <a:pt x="2569" y="1802"/>
                    <a:pt x="2669" y="1669"/>
                  </a:cubicBezTo>
                  <a:cubicBezTo>
                    <a:pt x="2736" y="1602"/>
                    <a:pt x="2769" y="1535"/>
                    <a:pt x="2803" y="1468"/>
                  </a:cubicBezTo>
                  <a:lnTo>
                    <a:pt x="2869" y="1368"/>
                  </a:lnTo>
                  <a:lnTo>
                    <a:pt x="2869" y="1268"/>
                  </a:lnTo>
                  <a:cubicBezTo>
                    <a:pt x="2936" y="968"/>
                    <a:pt x="2869" y="668"/>
                    <a:pt x="2702" y="434"/>
                  </a:cubicBezTo>
                  <a:cubicBezTo>
                    <a:pt x="2602" y="301"/>
                    <a:pt x="2502" y="201"/>
                    <a:pt x="2369" y="134"/>
                  </a:cubicBezTo>
                  <a:cubicBezTo>
                    <a:pt x="2302" y="101"/>
                    <a:pt x="2235" y="67"/>
                    <a:pt x="2169" y="34"/>
                  </a:cubicBezTo>
                  <a:lnTo>
                    <a:pt x="2035" y="1"/>
                  </a:ln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533" name="Google Shape;9533;p55"/>
            <p:cNvSpPr/>
            <p:nvPr/>
          </p:nvSpPr>
          <p:spPr>
            <a:xfrm>
              <a:off x="6896285" y="3415478"/>
              <a:ext cx="37508" cy="30348"/>
            </a:xfrm>
            <a:custGeom>
              <a:avLst/>
              <a:gdLst/>
              <a:ahLst/>
              <a:cxnLst/>
              <a:rect l="l" t="t" r="r" b="b"/>
              <a:pathLst>
                <a:path w="4243" h="3433" extrusionOk="0">
                  <a:moveTo>
                    <a:pt x="3454" y="1"/>
                  </a:moveTo>
                  <a:cubicBezTo>
                    <a:pt x="3415" y="1"/>
                    <a:pt x="3376" y="5"/>
                    <a:pt x="3336" y="14"/>
                  </a:cubicBezTo>
                  <a:cubicBezTo>
                    <a:pt x="3036" y="14"/>
                    <a:pt x="2769" y="81"/>
                    <a:pt x="2536" y="248"/>
                  </a:cubicBezTo>
                  <a:cubicBezTo>
                    <a:pt x="2503" y="281"/>
                    <a:pt x="2436" y="315"/>
                    <a:pt x="2402" y="381"/>
                  </a:cubicBezTo>
                  <a:lnTo>
                    <a:pt x="2269" y="548"/>
                  </a:lnTo>
                  <a:cubicBezTo>
                    <a:pt x="2110" y="747"/>
                    <a:pt x="2010" y="983"/>
                    <a:pt x="1976" y="1232"/>
                  </a:cubicBezTo>
                  <a:lnTo>
                    <a:pt x="1976" y="1232"/>
                  </a:lnTo>
                  <a:cubicBezTo>
                    <a:pt x="1795" y="1134"/>
                    <a:pt x="1592" y="1082"/>
                    <a:pt x="1368" y="1082"/>
                  </a:cubicBezTo>
                  <a:cubicBezTo>
                    <a:pt x="1202" y="1082"/>
                    <a:pt x="1001" y="1115"/>
                    <a:pt x="835" y="1182"/>
                  </a:cubicBezTo>
                  <a:cubicBezTo>
                    <a:pt x="735" y="1215"/>
                    <a:pt x="635" y="1249"/>
                    <a:pt x="568" y="1315"/>
                  </a:cubicBezTo>
                  <a:cubicBezTo>
                    <a:pt x="468" y="1382"/>
                    <a:pt x="401" y="1449"/>
                    <a:pt x="334" y="1515"/>
                  </a:cubicBezTo>
                  <a:lnTo>
                    <a:pt x="268" y="1616"/>
                  </a:lnTo>
                  <a:lnTo>
                    <a:pt x="168" y="1749"/>
                  </a:lnTo>
                  <a:cubicBezTo>
                    <a:pt x="34" y="2016"/>
                    <a:pt x="1" y="2316"/>
                    <a:pt x="67" y="2583"/>
                  </a:cubicBezTo>
                  <a:cubicBezTo>
                    <a:pt x="101" y="2783"/>
                    <a:pt x="168" y="2950"/>
                    <a:pt x="301" y="3117"/>
                  </a:cubicBezTo>
                  <a:cubicBezTo>
                    <a:pt x="334" y="3183"/>
                    <a:pt x="401" y="3250"/>
                    <a:pt x="501" y="3283"/>
                  </a:cubicBezTo>
                  <a:cubicBezTo>
                    <a:pt x="568" y="3350"/>
                    <a:pt x="635" y="3383"/>
                    <a:pt x="735" y="3417"/>
                  </a:cubicBezTo>
                  <a:cubicBezTo>
                    <a:pt x="756" y="3427"/>
                    <a:pt x="776" y="3432"/>
                    <a:pt x="795" y="3432"/>
                  </a:cubicBezTo>
                  <a:cubicBezTo>
                    <a:pt x="895" y="3432"/>
                    <a:pt x="952" y="3301"/>
                    <a:pt x="868" y="3217"/>
                  </a:cubicBezTo>
                  <a:cubicBezTo>
                    <a:pt x="835" y="3150"/>
                    <a:pt x="801" y="3117"/>
                    <a:pt x="768" y="3050"/>
                  </a:cubicBezTo>
                  <a:cubicBezTo>
                    <a:pt x="735" y="2983"/>
                    <a:pt x="735" y="2950"/>
                    <a:pt x="701" y="2883"/>
                  </a:cubicBezTo>
                  <a:cubicBezTo>
                    <a:pt x="668" y="2750"/>
                    <a:pt x="635" y="2650"/>
                    <a:pt x="635" y="2516"/>
                  </a:cubicBezTo>
                  <a:cubicBezTo>
                    <a:pt x="635" y="2416"/>
                    <a:pt x="635" y="2316"/>
                    <a:pt x="668" y="2183"/>
                  </a:cubicBezTo>
                  <a:cubicBezTo>
                    <a:pt x="701" y="2149"/>
                    <a:pt x="701" y="2083"/>
                    <a:pt x="735" y="2049"/>
                  </a:cubicBezTo>
                  <a:lnTo>
                    <a:pt x="768" y="1982"/>
                  </a:lnTo>
                  <a:lnTo>
                    <a:pt x="835" y="1916"/>
                  </a:lnTo>
                  <a:cubicBezTo>
                    <a:pt x="835" y="1882"/>
                    <a:pt x="901" y="1849"/>
                    <a:pt x="935" y="1816"/>
                  </a:cubicBezTo>
                  <a:cubicBezTo>
                    <a:pt x="968" y="1782"/>
                    <a:pt x="1035" y="1749"/>
                    <a:pt x="1068" y="1716"/>
                  </a:cubicBezTo>
                  <a:cubicBezTo>
                    <a:pt x="1168" y="1682"/>
                    <a:pt x="1268" y="1649"/>
                    <a:pt x="1402" y="1616"/>
                  </a:cubicBezTo>
                  <a:cubicBezTo>
                    <a:pt x="1635" y="1616"/>
                    <a:pt x="1869" y="1682"/>
                    <a:pt x="2069" y="1816"/>
                  </a:cubicBezTo>
                  <a:lnTo>
                    <a:pt x="2102" y="1849"/>
                  </a:lnTo>
                  <a:cubicBezTo>
                    <a:pt x="2144" y="1882"/>
                    <a:pt x="2190" y="1897"/>
                    <a:pt x="2234" y="1897"/>
                  </a:cubicBezTo>
                  <a:cubicBezTo>
                    <a:pt x="2365" y="1897"/>
                    <a:pt x="2478" y="1766"/>
                    <a:pt x="2402" y="1616"/>
                  </a:cubicBezTo>
                  <a:cubicBezTo>
                    <a:pt x="2336" y="1415"/>
                    <a:pt x="2336" y="1215"/>
                    <a:pt x="2369" y="1015"/>
                  </a:cubicBezTo>
                  <a:cubicBezTo>
                    <a:pt x="2402" y="882"/>
                    <a:pt x="2436" y="782"/>
                    <a:pt x="2503" y="715"/>
                  </a:cubicBezTo>
                  <a:cubicBezTo>
                    <a:pt x="2536" y="648"/>
                    <a:pt x="2569" y="615"/>
                    <a:pt x="2603" y="581"/>
                  </a:cubicBezTo>
                  <a:cubicBezTo>
                    <a:pt x="2636" y="548"/>
                    <a:pt x="2669" y="481"/>
                    <a:pt x="2736" y="448"/>
                  </a:cubicBezTo>
                  <a:cubicBezTo>
                    <a:pt x="2903" y="315"/>
                    <a:pt x="3103" y="248"/>
                    <a:pt x="3336" y="248"/>
                  </a:cubicBezTo>
                  <a:cubicBezTo>
                    <a:pt x="3437" y="248"/>
                    <a:pt x="3570" y="248"/>
                    <a:pt x="3670" y="281"/>
                  </a:cubicBezTo>
                  <a:cubicBezTo>
                    <a:pt x="3703" y="315"/>
                    <a:pt x="3770" y="315"/>
                    <a:pt x="3803" y="348"/>
                  </a:cubicBezTo>
                  <a:cubicBezTo>
                    <a:pt x="3870" y="381"/>
                    <a:pt x="3904" y="415"/>
                    <a:pt x="3970" y="448"/>
                  </a:cubicBezTo>
                  <a:cubicBezTo>
                    <a:pt x="3993" y="465"/>
                    <a:pt x="4017" y="472"/>
                    <a:pt x="4039" y="472"/>
                  </a:cubicBezTo>
                  <a:cubicBezTo>
                    <a:pt x="4151" y="472"/>
                    <a:pt x="4242" y="298"/>
                    <a:pt x="4104" y="215"/>
                  </a:cubicBezTo>
                  <a:cubicBezTo>
                    <a:pt x="4070" y="181"/>
                    <a:pt x="4004" y="148"/>
                    <a:pt x="3937" y="114"/>
                  </a:cubicBezTo>
                  <a:cubicBezTo>
                    <a:pt x="3870" y="81"/>
                    <a:pt x="3803" y="81"/>
                    <a:pt x="3737" y="48"/>
                  </a:cubicBezTo>
                  <a:cubicBezTo>
                    <a:pt x="3642" y="24"/>
                    <a:pt x="3548" y="1"/>
                    <a:pt x="3454" y="1"/>
                  </a:cubicBezTo>
                  <a:close/>
                </a:path>
              </a:pathLst>
            </a:custGeom>
            <a:solidFill>
              <a:srgbClr val="F2B15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200">
                <a:buClr>
                  <a:srgbClr val="000000"/>
                </a:buClr>
                <a:defRPr/>
              </a:pPr>
              <a:endParaRPr sz="1865" kern="0">
                <a:solidFill>
                  <a:srgbClr val="000000"/>
                </a:solidFill>
                <a:latin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260480" y="1649012"/>
            <a:ext cx="8418286" cy="748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200">
              <a:buClr>
                <a:srgbClr val="000000"/>
              </a:buClr>
              <a:defRPr/>
            </a:pPr>
            <a:r>
              <a:rPr lang="vi-VN" altLang="en-US" sz="4265">
                <a:ln w="0"/>
                <a:solidFill>
                  <a:srgbClr val="1F684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  </a:t>
            </a:r>
            <a:r>
              <a:rPr lang="en-US" altLang="en-US" sz="4000" b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GÓC NHỌN, GÓC TÙ, GÓC BẸT</a:t>
            </a:r>
            <a:endParaRPr lang="en-US" sz="4000" b="1" kern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42508" y="879768"/>
            <a:ext cx="2022763" cy="748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200">
              <a:buClr>
                <a:srgbClr val="000000"/>
              </a:buClr>
              <a:defRPr/>
            </a:pPr>
            <a:r>
              <a:rPr lang="en-GB" sz="4265" b="1" kern="0">
                <a:solidFill>
                  <a:srgbClr val="841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hewy" panose="02000000000000000000"/>
              </a:rPr>
              <a:t>Toán</a:t>
            </a:r>
            <a:endParaRPr lang="en-US" sz="4265" kern="0">
              <a:solidFill>
                <a:srgbClr val="000000"/>
              </a:solidFill>
              <a:latin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54" name="Rounded Rectangle 7"/>
          <p:cNvSpPr/>
          <p:nvPr/>
        </p:nvSpPr>
        <p:spPr>
          <a:xfrm>
            <a:off x="1134041" y="3597178"/>
            <a:ext cx="4710915" cy="1891174"/>
          </a:xfrm>
          <a:prstGeom prst="roundRect">
            <a:avLst/>
          </a:prstGeom>
          <a:solidFill>
            <a:schemeClr val="bg1">
              <a:lumMod val="90000"/>
            </a:schemeClr>
          </a:solidFill>
          <a:ln w="25400" cap="flat" cmpd="sng" algn="ctr">
            <a:solidFill>
              <a:schemeClr val="accent6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lvl="0" algn="ctr" defTabSz="1219200">
              <a:buClr>
                <a:srgbClr val="000000"/>
              </a:buClr>
              <a:buSzPts val="1100"/>
              <a:defRPr/>
            </a:pPr>
            <a:endParaRPr lang="en-US" altLang="en-US" sz="3000" b="1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  <a:p>
            <a:pPr lvl="0" algn="ctr" defTabSz="1219200">
              <a:buClr>
                <a:srgbClr val="000000"/>
              </a:buClr>
              <a:buSzPts val="1100"/>
              <a:defRPr/>
            </a:pPr>
            <a:r>
              <a:rPr lang="en-US" altLang="en-US" sz="3200"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SGK TOÁN LỚP 4</a:t>
            </a:r>
            <a:endParaRPr lang="en-US" altLang="en-US" sz="3200" b="1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  <a:p>
            <a:pPr lvl="0" algn="ctr" defTabSz="1219200">
              <a:buClr>
                <a:srgbClr val="000000"/>
              </a:buClr>
              <a:buSzPts val="1100"/>
              <a:defRPr/>
            </a:pPr>
            <a:r>
              <a:rPr lang="en-US" altLang="en-US" sz="3200"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TRANG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49</a:t>
            </a:r>
            <a:endParaRPr lang="en-US" alt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  <a:p>
            <a:pPr marL="0" marR="0" lvl="0" indent="0" algn="ctr" defTabSz="1219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3200" b="1" i="0" u="none" strike="noStrike" kern="0" cap="none" spc="0" normalizeH="0" baseline="0" noProof="0" dirty="0">
              <a:ln>
                <a:noFill/>
              </a:ln>
              <a:solidFill>
                <a:srgbClr val="C433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143000" y="-152400"/>
            <a:ext cx="6934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sz="4400" i="1">
              <a:solidFill>
                <a:schemeClr val="accent2"/>
              </a:solidFill>
              <a:latin typeface=".VnCommercial Script" pitchFamily="34" charset="0"/>
            </a:endParaRPr>
          </a:p>
        </p:txBody>
      </p: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847408" y="3641408"/>
            <a:ext cx="6096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990000"/>
                </a:solidFill>
              </a:rPr>
              <a:t>- </a:t>
            </a:r>
            <a:r>
              <a:rPr lang="en-US" sz="2400" b="1" i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tam giác ABC có ba góc nhọn.</a:t>
            </a:r>
            <a:endParaRPr lang="en-US" sz="2400" b="1" i="1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47"/>
          <p:cNvGrpSpPr/>
          <p:nvPr/>
        </p:nvGrpSpPr>
        <p:grpSpPr bwMode="auto">
          <a:xfrm>
            <a:off x="238125" y="219710"/>
            <a:ext cx="8077200" cy="2797994"/>
            <a:chOff x="144" y="912"/>
            <a:chExt cx="5088" cy="2404"/>
          </a:xfrm>
        </p:grpSpPr>
        <p:sp>
          <p:nvSpPr>
            <p:cNvPr id="6151" name="Text Box 5"/>
            <p:cNvSpPr txBox="1">
              <a:spLocks noChangeArrowheads="1"/>
            </p:cNvSpPr>
            <p:nvPr/>
          </p:nvSpPr>
          <p:spPr bwMode="auto">
            <a:xfrm>
              <a:off x="144" y="912"/>
              <a:ext cx="5088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 2:</a:t>
              </a:r>
              <a:r>
                <a:rPr 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i="1">
                  <a:solidFill>
                    <a:srgbClr val="66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 các hình tam giác sau:</a:t>
              </a:r>
              <a:endParaRPr 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52" name="Text Box 23"/>
            <p:cNvSpPr txBox="1">
              <a:spLocks noChangeArrowheads="1"/>
            </p:cNvSpPr>
            <p:nvPr/>
          </p:nvSpPr>
          <p:spPr bwMode="auto">
            <a:xfrm>
              <a:off x="528" y="1482"/>
              <a:ext cx="3840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400" b="1" i="1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 Hinh tam giác nào có ba góc nhọn?</a:t>
              </a:r>
              <a:endParaRPr lang="en-US" sz="2400" b="1" i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55" name="Line 26"/>
            <p:cNvSpPr>
              <a:spLocks noChangeShapeType="1"/>
            </p:cNvSpPr>
            <p:nvPr/>
          </p:nvSpPr>
          <p:spPr bwMode="auto">
            <a:xfrm>
              <a:off x="720" y="2976"/>
              <a:ext cx="1200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56" name="Line 27"/>
            <p:cNvSpPr>
              <a:spLocks noChangeShapeType="1"/>
            </p:cNvSpPr>
            <p:nvPr/>
          </p:nvSpPr>
          <p:spPr bwMode="auto">
            <a:xfrm flipV="1">
              <a:off x="720" y="2352"/>
              <a:ext cx="432" cy="624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57" name="Line 28"/>
            <p:cNvSpPr>
              <a:spLocks noChangeShapeType="1"/>
            </p:cNvSpPr>
            <p:nvPr/>
          </p:nvSpPr>
          <p:spPr bwMode="auto">
            <a:xfrm>
              <a:off x="1152" y="2352"/>
              <a:ext cx="768" cy="624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64" name="Text Box 38"/>
            <p:cNvSpPr txBox="1">
              <a:spLocks noChangeArrowheads="1"/>
            </p:cNvSpPr>
            <p:nvPr/>
          </p:nvSpPr>
          <p:spPr bwMode="auto">
            <a:xfrm>
              <a:off x="949" y="2001"/>
              <a:ext cx="432" cy="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200" b="1">
                  <a:solidFill>
                    <a:srgbClr val="66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sz="2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65" name="Text Box 39"/>
            <p:cNvSpPr txBox="1">
              <a:spLocks noChangeArrowheads="1"/>
            </p:cNvSpPr>
            <p:nvPr/>
          </p:nvSpPr>
          <p:spPr bwMode="auto">
            <a:xfrm>
              <a:off x="480" y="2928"/>
              <a:ext cx="432" cy="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200" b="1">
                  <a:solidFill>
                    <a:srgbClr val="66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sz="2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66" name="Text Box 40"/>
            <p:cNvSpPr txBox="1">
              <a:spLocks noChangeArrowheads="1"/>
            </p:cNvSpPr>
            <p:nvPr/>
          </p:nvSpPr>
          <p:spPr bwMode="auto">
            <a:xfrm>
              <a:off x="1872" y="2947"/>
              <a:ext cx="432" cy="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200" b="1">
                  <a:solidFill>
                    <a:srgbClr val="66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sz="22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entagon 12">
            <a:hlinkClick r:id="" action="ppaction://noaction"/>
          </p:cNvPr>
          <p:cNvSpPr/>
          <p:nvPr/>
        </p:nvSpPr>
        <p:spPr>
          <a:xfrm>
            <a:off x="3086100" y="76200"/>
            <a:ext cx="2971800" cy="990600"/>
          </a:xfrm>
          <a:prstGeom prst="homePlate">
            <a:avLst/>
          </a:prstGeom>
          <a:solidFill>
            <a:srgbClr val="FFFF00"/>
          </a:solidFill>
          <a:ln w="57150" cmpd="dbl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55955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311910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67230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623185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79140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935095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590415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246370" algn="l" defTabSz="1311910" rtl="0" eaLnBrk="1" latinLnBrk="0" hangingPunct="1">
              <a:defRPr sz="2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31191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Dặn dò</a:t>
            </a:r>
            <a:endParaRPr kumimoji="0" lang="vi-VN" sz="5400" b="1" i="0" u="none" strike="noStrike" kern="1200" cap="none" spc="0" normalizeH="0" baseline="0" noProof="0" dirty="0" err="1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76835" y="1823720"/>
            <a:ext cx="8969375" cy="44107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eaLnBrk="1" hangingPunct="1">
              <a:lnSpc>
                <a:spcPct val="130000"/>
              </a:lnSpc>
              <a:spcBef>
                <a:spcPct val="50000"/>
              </a:spcBef>
              <a:buNone/>
            </a:pPr>
            <a:r>
              <a:rPr lang="vi-VN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em trước b</a:t>
            </a:r>
            <a:r>
              <a:rPr sz="5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à</a:t>
            </a:r>
            <a:r>
              <a:rPr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</a:t>
            </a:r>
            <a:r>
              <a:rPr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br>
              <a:rPr sz="4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“</a:t>
            </a:r>
            <a:r>
              <a:rPr lang="vi-VN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HAI ĐƯỜNG THẲNG VUÔNG GÓC”</a:t>
            </a:r>
            <a:br>
              <a:rPr lang="vi-VN" sz="5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lang="vi-VN" sz="5400" b="1" i="1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SGK T</a:t>
            </a:r>
            <a:r>
              <a:rPr sz="5400" b="1" i="1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rang </a:t>
            </a:r>
            <a:r>
              <a:rPr lang="vi-VN" sz="5400" b="1" i="1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50</a:t>
            </a:r>
            <a:endParaRPr lang="vi-VN" sz="5400" b="1" i="1" dirty="0">
              <a:solidFill>
                <a:srgbClr val="000000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" y="109825"/>
            <a:ext cx="9140694" cy="6855520"/>
          </a:xfrm>
          <a:prstGeom prst="rect">
            <a:avLst/>
          </a:prstGeom>
        </p:spPr>
      </p:pic>
      <p:sp>
        <p:nvSpPr>
          <p:cNvPr id="18" name="WordArt 33"/>
          <p:cNvSpPr>
            <a:spLocks noChangeArrowheads="1" noChangeShapeType="1" noTextEdit="1"/>
          </p:cNvSpPr>
          <p:nvPr/>
        </p:nvSpPr>
        <p:spPr bwMode="auto">
          <a:xfrm>
            <a:off x="991789" y="2214906"/>
            <a:ext cx="7160422" cy="2428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1219200">
              <a:buClr>
                <a:srgbClr val="000000"/>
              </a:buClr>
            </a:pPr>
            <a:r>
              <a:rPr lang="en-US" sz="5400" kern="10" dirty="0" err="1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Chúc</a:t>
            </a:r>
            <a:r>
              <a:rPr lang="en-US" sz="5400" kern="10" dirty="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sz="5400" kern="10" dirty="0" err="1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các</a:t>
            </a:r>
            <a:r>
              <a:rPr lang="en-US" sz="5400" kern="10" dirty="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en-US" sz="5400" kern="10" err="1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em</a:t>
            </a:r>
            <a:r>
              <a:rPr lang="en-US" sz="5400" kern="1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r>
              <a:rPr lang="vi-VN" sz="5400" kern="1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luôn mạnh khỏe, </a:t>
            </a:r>
            <a:r>
              <a:rPr lang="en-US" sz="5400" kern="1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 </a:t>
            </a:r>
            <a:endParaRPr lang="en-US" sz="5400" kern="10" dirty="0">
              <a:ln w="9525">
                <a:solidFill>
                  <a:srgbClr val="FF0000"/>
                </a:solidFill>
                <a:rou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  <a:p>
            <a:pPr algn="ctr" defTabSz="1219200">
              <a:buClr>
                <a:srgbClr val="000000"/>
              </a:buClr>
            </a:pPr>
            <a:r>
              <a:rPr lang="vi-VN" sz="5400" kern="1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bình an và học tập tốt</a:t>
            </a:r>
            <a:r>
              <a:rPr lang="en-US" sz="5400" kern="10">
                <a:ln w="9525">
                  <a:solidFill>
                    <a:srgbClr val="FF0000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Arial" panose="020B0604020202020204"/>
              </a:rPr>
              <a:t>!</a:t>
            </a:r>
            <a:endParaRPr lang="en-US" sz="5400" kern="10" dirty="0">
              <a:ln w="9525">
                <a:solidFill>
                  <a:srgbClr val="FF0000"/>
                </a:solidFill>
                <a:rou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/>
          </p:cNvSpPr>
          <p:nvPr>
            <p:ph type="subTitle"/>
          </p:nvPr>
        </p:nvSpPr>
        <p:spPr>
          <a:xfrm>
            <a:off x="468313" y="2990850"/>
            <a:ext cx="1503362" cy="762000"/>
          </a:xfrm>
        </p:spPr>
        <p:txBody>
          <a:bodyPr vert="horz" wrap="square" lIns="91440" tIns="45720" rIns="91440" bIns="45720" anchor="t" anchorCtr="0"/>
          <a:lstStyle>
            <a:lvl1pPr marL="0" lvl="0" indent="0" algn="ctr">
              <a:buClrTx/>
              <a:buSzTx/>
              <a:buFontTx/>
              <a:buNone/>
              <a:defRPr/>
            </a:lvl1pPr>
            <a:lvl2pPr marL="457200" lvl="1" indent="0" algn="ctr">
              <a:buClrTx/>
              <a:buSzTx/>
              <a:buFontTx/>
              <a:buNone/>
              <a:defRPr/>
            </a:lvl2pPr>
            <a:lvl3pPr marL="914400" lvl="2" indent="0" algn="ctr">
              <a:buClrTx/>
              <a:buSzTx/>
              <a:buFontTx/>
              <a:buNone/>
              <a:defRPr/>
            </a:lvl3pPr>
            <a:lvl4pPr marL="1371600" lvl="3" indent="0" algn="ctr">
              <a:buClrTx/>
              <a:buSzTx/>
              <a:buFontTx/>
              <a:buNone/>
              <a:defRPr/>
            </a:lvl4pPr>
            <a:lvl5pPr marL="1828800" lvl="4" indent="0" algn="ctr">
              <a:buClrTx/>
              <a:buSzTx/>
              <a:buFontTx/>
              <a:buNone/>
              <a:defRPr/>
            </a:lvl5pPr>
          </a:lstStyle>
          <a:p>
            <a:pPr lvl="0" eaLnBrk="1" hangingPunct="1"/>
            <a:r>
              <a:rPr lang="en-US" altLang="en-US" sz="4000" b="1" dirty="0">
                <a:solidFill>
                  <a:srgbClr val="006600"/>
                </a:solidFill>
                <a:latin typeface=".VnArial" panose="020B7200000000000000" pitchFamily="34" charset="0"/>
              </a:rPr>
              <a:t>a.</a:t>
            </a:r>
            <a:endParaRPr lang="en-US" altLang="en-US" b="1" dirty="0">
              <a:solidFill>
                <a:srgbClr val="006600"/>
              </a:solidFill>
              <a:latin typeface=".VnArial" panose="020B7200000000000000" pitchFamily="34" charset="0"/>
            </a:endParaRPr>
          </a:p>
        </p:txBody>
      </p:sp>
      <p:grpSp>
        <p:nvGrpSpPr>
          <p:cNvPr id="2" name="Group 10"/>
          <p:cNvGrpSpPr/>
          <p:nvPr/>
        </p:nvGrpSpPr>
        <p:grpSpPr>
          <a:xfrm>
            <a:off x="0" y="3316288"/>
            <a:ext cx="3635375" cy="2205037"/>
            <a:chOff x="0" y="2304"/>
            <a:chExt cx="2290" cy="1389"/>
          </a:xfrm>
        </p:grpSpPr>
        <p:grpSp>
          <p:nvGrpSpPr>
            <p:cNvPr id="3078" name="Group 6"/>
            <p:cNvGrpSpPr/>
            <p:nvPr/>
          </p:nvGrpSpPr>
          <p:grpSpPr>
            <a:xfrm>
              <a:off x="371" y="2573"/>
              <a:ext cx="1639" cy="832"/>
              <a:chOff x="359" y="2368"/>
              <a:chExt cx="1639" cy="832"/>
            </a:xfrm>
          </p:grpSpPr>
          <p:sp>
            <p:nvSpPr>
              <p:cNvPr id="3082" name="Line 4"/>
              <p:cNvSpPr/>
              <p:nvPr/>
            </p:nvSpPr>
            <p:spPr>
              <a:xfrm flipV="1">
                <a:off x="359" y="2368"/>
                <a:ext cx="1442" cy="832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083" name="Line 5"/>
              <p:cNvSpPr/>
              <p:nvPr/>
            </p:nvSpPr>
            <p:spPr>
              <a:xfrm>
                <a:off x="360" y="3200"/>
                <a:ext cx="1638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3079" name="Text Box 7"/>
            <p:cNvSpPr txBox="1"/>
            <p:nvPr/>
          </p:nvSpPr>
          <p:spPr>
            <a:xfrm>
              <a:off x="1549" y="2304"/>
              <a:ext cx="52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b="1" dirty="0">
                  <a:solidFill>
                    <a:srgbClr val="FF3300"/>
                  </a:solidFill>
                  <a:latin typeface="Arial" panose="020B0604020202020204" pitchFamily="34" charset="0"/>
                </a:rPr>
                <a:t>A</a:t>
              </a:r>
              <a:endParaRPr lang="en-US" altLang="en-US" sz="2800" b="1" dirty="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0" name="Text Box 8"/>
            <p:cNvSpPr txBox="1"/>
            <p:nvPr/>
          </p:nvSpPr>
          <p:spPr>
            <a:xfrm>
              <a:off x="0" y="3328"/>
              <a:ext cx="52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b="1" dirty="0">
                  <a:solidFill>
                    <a:srgbClr val="FF3300"/>
                  </a:solidFill>
                  <a:latin typeface="Arial" panose="020B0604020202020204" pitchFamily="34" charset="0"/>
                </a:rPr>
                <a:t>O</a:t>
              </a:r>
              <a:endParaRPr lang="en-US" altLang="en-US" sz="2800" b="1" dirty="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1" name="Text Box 9"/>
            <p:cNvSpPr txBox="1"/>
            <p:nvPr/>
          </p:nvSpPr>
          <p:spPr>
            <a:xfrm>
              <a:off x="1766" y="3366"/>
              <a:ext cx="52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b="1" dirty="0">
                  <a:solidFill>
                    <a:srgbClr val="FF3300"/>
                  </a:solidFill>
                  <a:latin typeface="Arial" panose="020B0604020202020204" pitchFamily="34" charset="0"/>
                </a:rPr>
                <a:t>B</a:t>
              </a:r>
              <a:endParaRPr lang="en-US" altLang="en-US" sz="2800" b="1" dirty="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5126" name="Rectangle 21"/>
          <p:cNvSpPr/>
          <p:nvPr/>
        </p:nvSpPr>
        <p:spPr>
          <a:xfrm>
            <a:off x="0" y="762000"/>
            <a:ext cx="9144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Góc nhọn, góc tù, góc bẹt</a:t>
            </a:r>
            <a:endParaRPr lang="vi-VN" sz="36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 Box 19"/>
          <p:cNvSpPr txBox="1"/>
          <p:nvPr/>
        </p:nvSpPr>
        <p:spPr>
          <a:xfrm>
            <a:off x="0" y="76200"/>
            <a:ext cx="91440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>
              <a:spcBef>
                <a:spcPct val="50000"/>
              </a:spcBef>
              <a:buNone/>
            </a:pPr>
            <a:r>
              <a:rPr lang="en-US" altLang="vi-VN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sz="4000" b="1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4"/>
          <p:cNvSpPr/>
          <p:nvPr/>
        </p:nvSpPr>
        <p:spPr>
          <a:xfrm>
            <a:off x="3467101" y="3864610"/>
            <a:ext cx="5364479" cy="107886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vi-V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 nhọn đỉnh O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vi-V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cạnh OA OB.</a:t>
            </a:r>
            <a:endParaRPr lang="vi-VN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31850" y="3066415"/>
            <a:ext cx="704850" cy="676910"/>
          </a:xfrm>
          <a:prstGeom prst="ellipse">
            <a:avLst/>
          </a:prstGeom>
          <a:noFill/>
          <a:ln>
            <a:solidFill>
              <a:srgbClr val="0066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/>
          <p:nvPr/>
        </p:nvGrpSpPr>
        <p:grpSpPr>
          <a:xfrm>
            <a:off x="0" y="2092325"/>
            <a:ext cx="3635375" cy="2205038"/>
            <a:chOff x="0" y="2304"/>
            <a:chExt cx="2290" cy="1389"/>
          </a:xfrm>
        </p:grpSpPr>
        <p:grpSp>
          <p:nvGrpSpPr>
            <p:cNvPr id="4108" name="Group 5"/>
            <p:cNvGrpSpPr/>
            <p:nvPr/>
          </p:nvGrpSpPr>
          <p:grpSpPr>
            <a:xfrm>
              <a:off x="371" y="2573"/>
              <a:ext cx="1639" cy="832"/>
              <a:chOff x="359" y="2368"/>
              <a:chExt cx="1639" cy="832"/>
            </a:xfrm>
          </p:grpSpPr>
          <p:sp>
            <p:nvSpPr>
              <p:cNvPr id="4112" name="Line 6"/>
              <p:cNvSpPr/>
              <p:nvPr/>
            </p:nvSpPr>
            <p:spPr>
              <a:xfrm flipV="1">
                <a:off x="359" y="2368"/>
                <a:ext cx="1442" cy="832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13" name="Line 7"/>
              <p:cNvSpPr/>
              <p:nvPr/>
            </p:nvSpPr>
            <p:spPr>
              <a:xfrm>
                <a:off x="360" y="3200"/>
                <a:ext cx="1638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4109" name="Text Box 8"/>
            <p:cNvSpPr txBox="1"/>
            <p:nvPr/>
          </p:nvSpPr>
          <p:spPr>
            <a:xfrm>
              <a:off x="1549" y="2304"/>
              <a:ext cx="52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b="1" dirty="0">
                  <a:solidFill>
                    <a:srgbClr val="FF3300"/>
                  </a:solidFill>
                  <a:latin typeface="Arial" panose="020B0604020202020204" pitchFamily="34" charset="0"/>
                </a:rPr>
                <a:t>A</a:t>
              </a:r>
              <a:endParaRPr lang="en-US" altLang="en-US" sz="2800" b="1" dirty="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10" name="Text Box 9"/>
            <p:cNvSpPr txBox="1"/>
            <p:nvPr/>
          </p:nvSpPr>
          <p:spPr>
            <a:xfrm>
              <a:off x="0" y="3328"/>
              <a:ext cx="52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b="1" dirty="0">
                  <a:solidFill>
                    <a:srgbClr val="FF3300"/>
                  </a:solidFill>
                  <a:latin typeface="Arial" panose="020B0604020202020204" pitchFamily="34" charset="0"/>
                </a:rPr>
                <a:t>O</a:t>
              </a:r>
              <a:endParaRPr lang="en-US" altLang="en-US" sz="2800" b="1" dirty="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11" name="Text Box 10"/>
            <p:cNvSpPr txBox="1"/>
            <p:nvPr/>
          </p:nvSpPr>
          <p:spPr>
            <a:xfrm>
              <a:off x="1766" y="3366"/>
              <a:ext cx="52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b="1" dirty="0">
                  <a:solidFill>
                    <a:srgbClr val="FF3300"/>
                  </a:solidFill>
                  <a:latin typeface="Arial" panose="020B0604020202020204" pitchFamily="34" charset="0"/>
                </a:rPr>
                <a:t>B</a:t>
              </a:r>
              <a:endParaRPr lang="en-US" altLang="en-US" sz="2800" b="1" dirty="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66571" name="Rectangle 11"/>
          <p:cNvSpPr/>
          <p:nvPr/>
        </p:nvSpPr>
        <p:spPr>
          <a:xfrm>
            <a:off x="3422650" y="2908300"/>
            <a:ext cx="5531485" cy="9302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óc này được gọi là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altLang="en-US" sz="28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óc nhọn</a:t>
            </a:r>
            <a:endParaRPr lang="vi-VN" altLang="en-US" sz="2800" b="1" i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18"/>
          <p:cNvGrpSpPr/>
          <p:nvPr/>
        </p:nvGrpSpPr>
        <p:grpSpPr>
          <a:xfrm>
            <a:off x="654050" y="2135188"/>
            <a:ext cx="774700" cy="1689100"/>
            <a:chOff x="977" y="1102"/>
            <a:chExt cx="488" cy="1064"/>
          </a:xfrm>
        </p:grpSpPr>
        <p:sp>
          <p:nvSpPr>
            <p:cNvPr id="4104" name="AutoShape 19"/>
            <p:cNvSpPr/>
            <p:nvPr/>
          </p:nvSpPr>
          <p:spPr>
            <a:xfrm>
              <a:off x="977" y="1102"/>
              <a:ext cx="488" cy="1064"/>
            </a:xfrm>
            <a:prstGeom prst="rtTriangl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eaLnBrk="1" hangingPunct="1"/>
              <a:endParaRPr lang="vi-VN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4105" name="AutoShape 20" descr="Stationery"/>
            <p:cNvSpPr/>
            <p:nvPr/>
          </p:nvSpPr>
          <p:spPr>
            <a:xfrm>
              <a:off x="1087" y="1589"/>
              <a:ext cx="202" cy="450"/>
            </a:xfrm>
            <a:prstGeom prst="rtTriangle">
              <a:avLst/>
            </a:prstGeom>
            <a:blipFill rotWithShape="1">
              <a:blip r:embed="rId1"/>
            </a:blip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eaLnBrk="1" hangingPunct="1"/>
              <a:endParaRPr lang="vi-VN" altLang="en-US" sz="2000" dirty="0">
                <a:latin typeface="Arial" panose="020B0604020202020204" pitchFamily="34" charset="0"/>
              </a:endParaRPr>
            </a:p>
          </p:txBody>
        </p:sp>
      </p:grpSp>
      <p:sp>
        <p:nvSpPr>
          <p:cNvPr id="5126" name="Rectangle 21"/>
          <p:cNvSpPr/>
          <p:nvPr/>
        </p:nvSpPr>
        <p:spPr>
          <a:xfrm>
            <a:off x="0" y="762000"/>
            <a:ext cx="9144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Góc nhọn, góc tù, góc bẹt</a:t>
            </a:r>
            <a:endParaRPr lang="vi-VN" sz="36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 Box 19"/>
          <p:cNvSpPr txBox="1"/>
          <p:nvPr/>
        </p:nvSpPr>
        <p:spPr>
          <a:xfrm>
            <a:off x="0" y="76200"/>
            <a:ext cx="91440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>
              <a:spcBef>
                <a:spcPct val="50000"/>
              </a:spcBef>
              <a:buNone/>
            </a:pPr>
            <a:r>
              <a:rPr lang="en-US" altLang="vi-VN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sz="4000" b="1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1070610" y="4297680"/>
            <a:ext cx="7002463" cy="9302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ùng ê ke để kiểm tra độ lớn của góc nhọn và so sánh góc đó với góc vuông.</a:t>
            </a:r>
            <a:endParaRPr lang="vi-VN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17"/>
          <p:cNvGrpSpPr/>
          <p:nvPr/>
        </p:nvGrpSpPr>
        <p:grpSpPr>
          <a:xfrm>
            <a:off x="1357313" y="5451475"/>
            <a:ext cx="5872163" cy="942975"/>
            <a:chOff x="794" y="3059"/>
            <a:chExt cx="3699" cy="594"/>
          </a:xfrm>
        </p:grpSpPr>
        <p:sp>
          <p:nvSpPr>
            <p:cNvPr id="8" name="Rectangle 15"/>
            <p:cNvSpPr/>
            <p:nvPr/>
          </p:nvSpPr>
          <p:spPr>
            <a:xfrm>
              <a:off x="839" y="3067"/>
              <a:ext cx="3617" cy="58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pPr algn="ctr" eaLnBrk="1" hangingPunct="1">
                <a:spcBef>
                  <a:spcPct val="20000"/>
                </a:spcBef>
              </a:pPr>
              <a:r>
                <a:rPr lang="vi-VN" altLang="en-US" sz="28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Góc nhọn bé hơn góc vuông</a:t>
              </a:r>
              <a:endParaRPr lang="vi-VN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16"/>
            <p:cNvSpPr>
              <a:spLocks noChangeArrowheads="1"/>
            </p:cNvSpPr>
            <p:nvPr/>
          </p:nvSpPr>
          <p:spPr bwMode="auto">
            <a:xfrm>
              <a:off x="794" y="3059"/>
              <a:ext cx="3699" cy="563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1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/>
          </p:cNvSpPr>
          <p:nvPr>
            <p:ph type="subTitle"/>
          </p:nvPr>
        </p:nvSpPr>
        <p:spPr>
          <a:xfrm>
            <a:off x="363538" y="1301750"/>
            <a:ext cx="2276475" cy="762000"/>
          </a:xfrm>
        </p:spPr>
        <p:txBody>
          <a:bodyPr vert="horz" wrap="square" lIns="91440" tIns="45720" rIns="91440" bIns="45720" anchor="t" anchorCtr="0"/>
          <a:lstStyle>
            <a:lvl1pPr marL="0" lvl="0" indent="0" algn="ctr">
              <a:buClrTx/>
              <a:buSzTx/>
              <a:buFontTx/>
              <a:buNone/>
              <a:defRPr/>
            </a:lvl1pPr>
            <a:lvl2pPr marL="457200" lvl="1" indent="0" algn="ctr">
              <a:buClrTx/>
              <a:buSzTx/>
              <a:buFontTx/>
              <a:buNone/>
              <a:defRPr/>
            </a:lvl2pPr>
            <a:lvl3pPr marL="914400" lvl="2" indent="0" algn="ctr">
              <a:buClrTx/>
              <a:buSzTx/>
              <a:buFontTx/>
              <a:buNone/>
              <a:defRPr/>
            </a:lvl3pPr>
            <a:lvl4pPr marL="1371600" lvl="3" indent="0" algn="ctr">
              <a:buClrTx/>
              <a:buSzTx/>
              <a:buFontTx/>
              <a:buNone/>
              <a:defRPr/>
            </a:lvl4pPr>
            <a:lvl5pPr marL="1828800" lvl="4" indent="0" algn="ctr">
              <a:buClrTx/>
              <a:buSzTx/>
              <a:buFontTx/>
              <a:buNone/>
              <a:defRPr/>
            </a:lvl5pPr>
          </a:lstStyle>
          <a:p>
            <a:pPr lvl="0" eaLnBrk="1" hangingPunct="1"/>
            <a:r>
              <a:rPr lang="en-US" altLang="en-US" sz="4000" b="1" dirty="0">
                <a:solidFill>
                  <a:srgbClr val="006600"/>
                </a:solidFill>
                <a:latin typeface=".VnArial" panose="020B7200000000000000" pitchFamily="34" charset="0"/>
              </a:rPr>
              <a:t>b.</a:t>
            </a:r>
            <a:endParaRPr lang="en-US" altLang="en-US" b="1" dirty="0">
              <a:solidFill>
                <a:srgbClr val="006600"/>
              </a:solidFill>
              <a:latin typeface=".VnArial" panose="020B7200000000000000" pitchFamily="34" charset="0"/>
            </a:endParaRPr>
          </a:p>
        </p:txBody>
      </p:sp>
      <p:grpSp>
        <p:nvGrpSpPr>
          <p:cNvPr id="2" name="Group 14"/>
          <p:cNvGrpSpPr/>
          <p:nvPr/>
        </p:nvGrpSpPr>
        <p:grpSpPr>
          <a:xfrm>
            <a:off x="0" y="2252663"/>
            <a:ext cx="5349875" cy="2205037"/>
            <a:chOff x="936" y="924"/>
            <a:chExt cx="3370" cy="1389"/>
          </a:xfrm>
        </p:grpSpPr>
        <p:sp>
          <p:nvSpPr>
            <p:cNvPr id="5134" name="Line 6"/>
            <p:cNvSpPr/>
            <p:nvPr/>
          </p:nvSpPr>
          <p:spPr>
            <a:xfrm flipH="1" flipV="1">
              <a:off x="1326" y="1017"/>
              <a:ext cx="1037" cy="1008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35" name="Line 7"/>
            <p:cNvSpPr/>
            <p:nvPr/>
          </p:nvSpPr>
          <p:spPr>
            <a:xfrm>
              <a:off x="2364" y="2025"/>
              <a:ext cx="1638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36" name="Text Box 8"/>
            <p:cNvSpPr txBox="1"/>
            <p:nvPr/>
          </p:nvSpPr>
          <p:spPr>
            <a:xfrm>
              <a:off x="936" y="924"/>
              <a:ext cx="52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b="1" dirty="0">
                  <a:solidFill>
                    <a:srgbClr val="FF3300"/>
                  </a:solidFill>
                  <a:latin typeface="Arial" panose="020B0604020202020204" pitchFamily="34" charset="0"/>
                </a:rPr>
                <a:t>M</a:t>
              </a:r>
              <a:endParaRPr lang="en-US" altLang="en-US" sz="2800" b="1" dirty="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7" name="Text Box 9"/>
            <p:cNvSpPr txBox="1"/>
            <p:nvPr/>
          </p:nvSpPr>
          <p:spPr>
            <a:xfrm>
              <a:off x="1979" y="1935"/>
              <a:ext cx="52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b="1" dirty="0">
                  <a:solidFill>
                    <a:srgbClr val="FF3300"/>
                  </a:solidFill>
                  <a:latin typeface="Arial" panose="020B0604020202020204" pitchFamily="34" charset="0"/>
                </a:rPr>
                <a:t>O</a:t>
              </a:r>
              <a:endParaRPr lang="en-US" altLang="en-US" sz="2800" b="1" dirty="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8" name="Text Box 10"/>
            <p:cNvSpPr txBox="1"/>
            <p:nvPr/>
          </p:nvSpPr>
          <p:spPr>
            <a:xfrm>
              <a:off x="3782" y="1986"/>
              <a:ext cx="52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b="1" dirty="0">
                  <a:solidFill>
                    <a:srgbClr val="FF3300"/>
                  </a:solidFill>
                  <a:latin typeface="Arial" panose="020B0604020202020204" pitchFamily="34" charset="0"/>
                </a:rPr>
                <a:t>N</a:t>
              </a:r>
              <a:endParaRPr lang="en-US" altLang="en-US" sz="2800" b="1" dirty="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" name="Group 20"/>
          <p:cNvGrpSpPr/>
          <p:nvPr/>
        </p:nvGrpSpPr>
        <p:grpSpPr>
          <a:xfrm>
            <a:off x="2290763" y="2306638"/>
            <a:ext cx="774700" cy="1689100"/>
            <a:chOff x="977" y="1102"/>
            <a:chExt cx="488" cy="1064"/>
          </a:xfrm>
        </p:grpSpPr>
        <p:sp>
          <p:nvSpPr>
            <p:cNvPr id="5130" name="AutoShape 21"/>
            <p:cNvSpPr/>
            <p:nvPr/>
          </p:nvSpPr>
          <p:spPr>
            <a:xfrm>
              <a:off x="977" y="1102"/>
              <a:ext cx="488" cy="1064"/>
            </a:xfrm>
            <a:prstGeom prst="rtTriangl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eaLnBrk="1" hangingPunct="1"/>
              <a:endParaRPr lang="vi-VN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5131" name="AutoShape 22" descr="Stationery"/>
            <p:cNvSpPr/>
            <p:nvPr/>
          </p:nvSpPr>
          <p:spPr>
            <a:xfrm>
              <a:off x="1087" y="1589"/>
              <a:ext cx="202" cy="450"/>
            </a:xfrm>
            <a:prstGeom prst="rtTriangle">
              <a:avLst/>
            </a:prstGeom>
            <a:blipFill rotWithShape="1">
              <a:blip r:embed="rId1"/>
            </a:blip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eaLnBrk="1" hangingPunct="1"/>
              <a:endParaRPr lang="vi-VN" altLang="en-US" sz="2000" dirty="0">
                <a:latin typeface="Arial" panose="020B0604020202020204" pitchFamily="34" charset="0"/>
              </a:endParaRPr>
            </a:p>
          </p:txBody>
        </p:sp>
      </p:grpSp>
      <p:sp>
        <p:nvSpPr>
          <p:cNvPr id="68631" name="Rectangle 23"/>
          <p:cNvSpPr>
            <a:spLocks noChangeArrowheads="1"/>
          </p:cNvSpPr>
          <p:nvPr/>
        </p:nvSpPr>
        <p:spPr bwMode="auto">
          <a:xfrm>
            <a:off x="4074795" y="1784350"/>
            <a:ext cx="4663440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buNone/>
            </a:pP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óc này gọi là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sz="28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óc tù</a:t>
            </a:r>
            <a:endParaRPr lang="vi-VN" sz="2800" b="1" i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ộp_Văn_Bản 4"/>
          <p:cNvSpPr txBox="1"/>
          <p:nvPr/>
        </p:nvSpPr>
        <p:spPr>
          <a:xfrm>
            <a:off x="4525010" y="2531110"/>
            <a:ext cx="43789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Góc tù đỉnh O</a:t>
            </a:r>
            <a:r>
              <a:rPr lang="vi-V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cạnh OM,</a:t>
            </a:r>
            <a:r>
              <a:rPr lang="vi-V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endParaRPr lang="en-US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6" name="Rectangle 21"/>
          <p:cNvSpPr/>
          <p:nvPr/>
        </p:nvSpPr>
        <p:spPr>
          <a:xfrm>
            <a:off x="0" y="762000"/>
            <a:ext cx="9144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Góc nhọn, góc tù, góc bẹt</a:t>
            </a:r>
            <a:endParaRPr lang="vi-VN" sz="36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 Box 19"/>
          <p:cNvSpPr txBox="1"/>
          <p:nvPr/>
        </p:nvSpPr>
        <p:spPr>
          <a:xfrm>
            <a:off x="0" y="76200"/>
            <a:ext cx="91440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>
              <a:spcBef>
                <a:spcPct val="50000"/>
              </a:spcBef>
              <a:buNone/>
            </a:pPr>
            <a:r>
              <a:rPr lang="en-US" altLang="vi-VN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sz="4000" b="1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2"/>
          <p:cNvSpPr/>
          <p:nvPr/>
        </p:nvSpPr>
        <p:spPr>
          <a:xfrm>
            <a:off x="1070610" y="4537710"/>
            <a:ext cx="7002463" cy="9302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ùng ê ke để kiểm tra độ lớn của góc tù và so sánh góc đó với góc vuông.</a:t>
            </a:r>
            <a:endParaRPr lang="vi-VN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19"/>
          <p:cNvGrpSpPr/>
          <p:nvPr/>
        </p:nvGrpSpPr>
        <p:grpSpPr>
          <a:xfrm>
            <a:off x="1506538" y="5696268"/>
            <a:ext cx="5886450" cy="1046162"/>
            <a:chOff x="949" y="3310"/>
            <a:chExt cx="3708" cy="659"/>
          </a:xfrm>
        </p:grpSpPr>
        <p:sp>
          <p:nvSpPr>
            <p:cNvPr id="9" name="Rectangle 17"/>
            <p:cNvSpPr/>
            <p:nvPr/>
          </p:nvSpPr>
          <p:spPr>
            <a:xfrm>
              <a:off x="949" y="3383"/>
              <a:ext cx="3617" cy="58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pPr algn="ctr" eaLnBrk="1" hangingPunct="1">
                <a:spcBef>
                  <a:spcPct val="20000"/>
                </a:spcBef>
              </a:pPr>
              <a:r>
                <a:rPr lang="vi-VN" altLang="en-US" sz="28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Góc tù lớn hơn góc vuôn</a:t>
              </a:r>
              <a:r>
                <a:rPr lang="en-US" altLang="en-US" sz="2800" b="1" i="1" dirty="0">
                  <a:solidFill>
                    <a:schemeClr val="tx1"/>
                  </a:solidFill>
                  <a:latin typeface=".VnTime" panose="020B7200000000000000" pitchFamily="34" charset="0"/>
                </a:rPr>
                <a:t>g</a:t>
              </a:r>
              <a:endParaRPr lang="en-US" altLang="en-US" sz="2800" b="1" i="1" dirty="0">
                <a:solidFill>
                  <a:schemeClr val="tx1"/>
                </a:solidFill>
                <a:latin typeface=".VnTime" panose="020B7200000000000000" pitchFamily="34" charset="0"/>
              </a:endParaRPr>
            </a:p>
          </p:txBody>
        </p:sp>
        <p:sp>
          <p:nvSpPr>
            <p:cNvPr id="10" name="Rectangle 18"/>
            <p:cNvSpPr>
              <a:spLocks noChangeArrowheads="1"/>
            </p:cNvSpPr>
            <p:nvPr/>
          </p:nvSpPr>
          <p:spPr bwMode="auto">
            <a:xfrm>
              <a:off x="958" y="3310"/>
              <a:ext cx="3699" cy="563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1" name="Oval 10"/>
          <p:cNvSpPr/>
          <p:nvPr/>
        </p:nvSpPr>
        <p:spPr>
          <a:xfrm>
            <a:off x="1090295" y="1344295"/>
            <a:ext cx="704850" cy="676910"/>
          </a:xfrm>
          <a:prstGeom prst="ellipse">
            <a:avLst/>
          </a:prstGeom>
          <a:noFill/>
          <a:ln>
            <a:solidFill>
              <a:srgbClr val="0066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31" grpId="0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subTitle"/>
          </p:nvPr>
        </p:nvSpPr>
        <p:spPr>
          <a:xfrm>
            <a:off x="468313" y="1485900"/>
            <a:ext cx="995362" cy="762000"/>
          </a:xfrm>
        </p:spPr>
        <p:txBody>
          <a:bodyPr vert="horz" wrap="square" lIns="91440" tIns="45720" rIns="91440" bIns="45720" anchor="t" anchorCtr="0"/>
          <a:lstStyle>
            <a:lvl1pPr marL="0" lvl="0" indent="0" algn="ctr">
              <a:buClrTx/>
              <a:buSzTx/>
              <a:buFontTx/>
              <a:buNone/>
              <a:defRPr/>
            </a:lvl1pPr>
            <a:lvl2pPr marL="457200" lvl="1" indent="0" algn="ctr">
              <a:buClrTx/>
              <a:buSzTx/>
              <a:buFontTx/>
              <a:buNone/>
              <a:defRPr/>
            </a:lvl2pPr>
            <a:lvl3pPr marL="914400" lvl="2" indent="0" algn="ctr">
              <a:buClrTx/>
              <a:buSzTx/>
              <a:buFontTx/>
              <a:buNone/>
              <a:defRPr/>
            </a:lvl3pPr>
            <a:lvl4pPr marL="1371600" lvl="3" indent="0" algn="ctr">
              <a:buClrTx/>
              <a:buSzTx/>
              <a:buFontTx/>
              <a:buNone/>
              <a:defRPr/>
            </a:lvl4pPr>
            <a:lvl5pPr marL="1828800" lvl="4" indent="0" algn="ctr">
              <a:buClrTx/>
              <a:buSzTx/>
              <a:buFontTx/>
              <a:buNone/>
              <a:defRPr/>
            </a:lvl5pPr>
          </a:lstStyle>
          <a:p>
            <a:pPr lvl="0" eaLnBrk="1" hangingPunct="1"/>
            <a:r>
              <a:rPr lang="en-US" altLang="en-US" sz="4000" b="1" dirty="0">
                <a:solidFill>
                  <a:srgbClr val="006600"/>
                </a:solidFill>
                <a:latin typeface=".VnArial" panose="020B7200000000000000" pitchFamily="34" charset="0"/>
              </a:rPr>
              <a:t>c.</a:t>
            </a:r>
            <a:endParaRPr lang="en-US" altLang="en-US" b="1" dirty="0">
              <a:solidFill>
                <a:srgbClr val="006600"/>
              </a:solidFill>
              <a:latin typeface=".VnArial" panose="020B7200000000000000" pitchFamily="34" charset="0"/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2713038" y="2255838"/>
            <a:ext cx="774700" cy="1689100"/>
            <a:chOff x="977" y="1102"/>
            <a:chExt cx="488" cy="1064"/>
          </a:xfrm>
        </p:grpSpPr>
        <p:sp>
          <p:nvSpPr>
            <p:cNvPr id="6162" name="AutoShape 14"/>
            <p:cNvSpPr/>
            <p:nvPr/>
          </p:nvSpPr>
          <p:spPr>
            <a:xfrm>
              <a:off x="977" y="1102"/>
              <a:ext cx="488" cy="1064"/>
            </a:xfrm>
            <a:prstGeom prst="rtTriangl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eaLnBrk="1" hangingPunct="1"/>
              <a:endParaRPr lang="vi-VN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6163" name="AutoShape 15" descr="Stationery"/>
            <p:cNvSpPr/>
            <p:nvPr/>
          </p:nvSpPr>
          <p:spPr>
            <a:xfrm>
              <a:off x="1087" y="1589"/>
              <a:ext cx="202" cy="450"/>
            </a:xfrm>
            <a:prstGeom prst="rtTriangle">
              <a:avLst/>
            </a:prstGeom>
            <a:blipFill rotWithShape="1">
              <a:blip r:embed="rId1"/>
            </a:blip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lstStyle/>
            <a:p>
              <a:pPr eaLnBrk="1" hangingPunct="1"/>
              <a:endParaRPr lang="vi-VN" altLang="en-US" sz="2000" dirty="0">
                <a:latin typeface="Arial" panose="020B0604020202020204" pitchFamily="34" charset="0"/>
              </a:endParaRPr>
            </a:p>
          </p:txBody>
        </p:sp>
      </p:grpSp>
      <p:sp>
        <p:nvSpPr>
          <p:cNvPr id="70672" name="Rectangle 16"/>
          <p:cNvSpPr/>
          <p:nvPr/>
        </p:nvSpPr>
        <p:spPr>
          <a:xfrm>
            <a:off x="4487545" y="2751455"/>
            <a:ext cx="4384675" cy="6064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óc này được gọi là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altLang="en-US" sz="2800" b="1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óc bẹt</a:t>
            </a:r>
            <a:endParaRPr lang="vi-VN" altLang="en-US" sz="2800" b="1" i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21"/>
          <p:cNvGrpSpPr/>
          <p:nvPr/>
        </p:nvGrpSpPr>
        <p:grpSpPr>
          <a:xfrm>
            <a:off x="0" y="3890963"/>
            <a:ext cx="5045075" cy="579437"/>
            <a:chOff x="0" y="2001"/>
            <a:chExt cx="3178" cy="365"/>
          </a:xfrm>
        </p:grpSpPr>
        <p:sp>
          <p:nvSpPr>
            <p:cNvPr id="6158" name="Text Box 6"/>
            <p:cNvSpPr txBox="1"/>
            <p:nvPr/>
          </p:nvSpPr>
          <p:spPr>
            <a:xfrm>
              <a:off x="0" y="2014"/>
              <a:ext cx="52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b="1" dirty="0">
                  <a:solidFill>
                    <a:srgbClr val="FF3300"/>
                  </a:solidFill>
                  <a:latin typeface="Arial" panose="020B0604020202020204" pitchFamily="34" charset="0"/>
                </a:rPr>
                <a:t>C</a:t>
              </a:r>
              <a:endParaRPr lang="en-US" altLang="en-US" sz="2800" b="1" dirty="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59" name="Text Box 7"/>
            <p:cNvSpPr txBox="1"/>
            <p:nvPr/>
          </p:nvSpPr>
          <p:spPr>
            <a:xfrm>
              <a:off x="1453" y="2039"/>
              <a:ext cx="52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b="1" dirty="0">
                  <a:solidFill>
                    <a:srgbClr val="FF3300"/>
                  </a:solidFill>
                  <a:latin typeface="Arial" panose="020B0604020202020204" pitchFamily="34" charset="0"/>
                </a:rPr>
                <a:t>O</a:t>
              </a:r>
              <a:endParaRPr lang="en-US" altLang="en-US" sz="2800" b="1" dirty="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60" name="Text Box 8"/>
            <p:cNvSpPr txBox="1"/>
            <p:nvPr/>
          </p:nvSpPr>
          <p:spPr>
            <a:xfrm>
              <a:off x="2654" y="2001"/>
              <a:ext cx="52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b="1" dirty="0">
                  <a:solidFill>
                    <a:srgbClr val="FF3300"/>
                  </a:solidFill>
                  <a:latin typeface="Arial" panose="020B0604020202020204" pitchFamily="34" charset="0"/>
                </a:rPr>
                <a:t>D</a:t>
              </a:r>
              <a:endParaRPr lang="en-US" altLang="en-US" sz="2800" b="1" dirty="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61" name="Line 17"/>
            <p:cNvSpPr/>
            <p:nvPr/>
          </p:nvSpPr>
          <p:spPr>
            <a:xfrm>
              <a:off x="346" y="2048"/>
              <a:ext cx="2471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5" name="Group 18"/>
          <p:cNvGrpSpPr/>
          <p:nvPr/>
        </p:nvGrpSpPr>
        <p:grpSpPr>
          <a:xfrm rot="-5400000">
            <a:off x="1463675" y="2703513"/>
            <a:ext cx="774700" cy="1689100"/>
            <a:chOff x="977" y="1102"/>
            <a:chExt cx="488" cy="1064"/>
          </a:xfrm>
        </p:grpSpPr>
        <p:sp>
          <p:nvSpPr>
            <p:cNvPr id="6156" name="AutoShape 19"/>
            <p:cNvSpPr/>
            <p:nvPr/>
          </p:nvSpPr>
          <p:spPr>
            <a:xfrm>
              <a:off x="977" y="1102"/>
              <a:ext cx="488" cy="1064"/>
            </a:xfrm>
            <a:prstGeom prst="rtTriangl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eaVert" wrap="none" anchor="ctr" anchorCtr="0"/>
            <a:lstStyle/>
            <a:p>
              <a:pPr eaLnBrk="1" hangingPunct="1"/>
              <a:endParaRPr lang="vi-VN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6157" name="AutoShape 20" descr="Stationery"/>
            <p:cNvSpPr/>
            <p:nvPr/>
          </p:nvSpPr>
          <p:spPr>
            <a:xfrm>
              <a:off x="1087" y="1589"/>
              <a:ext cx="202" cy="450"/>
            </a:xfrm>
            <a:prstGeom prst="rtTriangle">
              <a:avLst/>
            </a:prstGeom>
            <a:blipFill rotWithShape="1">
              <a:blip r:embed="rId1"/>
            </a:blip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eaVert" wrap="none" anchor="ctr" anchorCtr="0"/>
            <a:lstStyle/>
            <a:p>
              <a:pPr eaLnBrk="1" hangingPunct="1"/>
              <a:endParaRPr lang="vi-VN" altLang="en-US" sz="2000" dirty="0">
                <a:latin typeface="Arial" panose="020B0604020202020204" pitchFamily="34" charset="0"/>
              </a:endParaRPr>
            </a:p>
          </p:txBody>
        </p:sp>
      </p:grpSp>
      <p:sp>
        <p:nvSpPr>
          <p:cNvPr id="70678" name="Rectangle 22"/>
          <p:cNvSpPr/>
          <p:nvPr/>
        </p:nvSpPr>
        <p:spPr>
          <a:xfrm>
            <a:off x="3819208" y="1613218"/>
            <a:ext cx="5053012" cy="9302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điểm C, O, D như thế nào với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nhau ?</a:t>
            </a:r>
            <a:endParaRPr lang="en-US" altLang="en-US" sz="2800" b="1" i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4" name="Rectangle 21"/>
          <p:cNvSpPr/>
          <p:nvPr/>
        </p:nvSpPr>
        <p:spPr>
          <a:xfrm>
            <a:off x="2914650" y="3078163"/>
            <a:ext cx="184150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1" hangingPunct="1"/>
            <a:endParaRPr lang="vi-VN" altLang="en-US" sz="20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5126" name="Rectangle 21"/>
          <p:cNvSpPr/>
          <p:nvPr/>
        </p:nvSpPr>
        <p:spPr>
          <a:xfrm>
            <a:off x="0" y="762000"/>
            <a:ext cx="9144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Góc nhọn, góc tù, góc bẹt</a:t>
            </a:r>
            <a:endParaRPr lang="vi-VN" sz="36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 Box 19"/>
          <p:cNvSpPr txBox="1"/>
          <p:nvPr/>
        </p:nvSpPr>
        <p:spPr>
          <a:xfrm>
            <a:off x="0" y="76200"/>
            <a:ext cx="91440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>
              <a:spcBef>
                <a:spcPct val="50000"/>
              </a:spcBef>
              <a:buNone/>
            </a:pPr>
            <a:r>
              <a:rPr lang="en-US" altLang="vi-VN" sz="40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sz="4000" b="1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2"/>
          <p:cNvSpPr/>
          <p:nvPr/>
        </p:nvSpPr>
        <p:spPr>
          <a:xfrm>
            <a:off x="1070610" y="4537710"/>
            <a:ext cx="7002463" cy="9302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ùng ê ke để kiểm tra độ lớn của góc bẹt và so sánh góc đó với góc vuông.</a:t>
            </a:r>
            <a:endParaRPr lang="vi-VN" alt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10"/>
          <p:cNvGrpSpPr/>
          <p:nvPr/>
        </p:nvGrpSpPr>
        <p:grpSpPr>
          <a:xfrm>
            <a:off x="1506538" y="5642928"/>
            <a:ext cx="5886450" cy="1046162"/>
            <a:chOff x="949" y="3310"/>
            <a:chExt cx="3708" cy="659"/>
          </a:xfrm>
        </p:grpSpPr>
        <p:sp>
          <p:nvSpPr>
            <p:cNvPr id="10" name="Rectangle 11"/>
            <p:cNvSpPr/>
            <p:nvPr/>
          </p:nvSpPr>
          <p:spPr>
            <a:xfrm>
              <a:off x="949" y="3383"/>
              <a:ext cx="3617" cy="58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pPr algn="ctr" eaLnBrk="1" hangingPunct="1">
                <a:spcBef>
                  <a:spcPct val="20000"/>
                </a:spcBef>
              </a:pPr>
              <a:r>
                <a:rPr lang="vi-VN" altLang="en-US" sz="28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Góc bẹt bằng hai góc vuông</a:t>
              </a:r>
              <a:endParaRPr lang="vi-VN" alt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958" y="3310"/>
              <a:ext cx="3699" cy="563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2" name="Oval 11"/>
          <p:cNvSpPr/>
          <p:nvPr/>
        </p:nvSpPr>
        <p:spPr>
          <a:xfrm>
            <a:off x="613410" y="1536700"/>
            <a:ext cx="704850" cy="676910"/>
          </a:xfrm>
          <a:prstGeom prst="ellipse">
            <a:avLst/>
          </a:prstGeom>
          <a:noFill/>
          <a:ln>
            <a:solidFill>
              <a:srgbClr val="0066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72" grpId="0"/>
      <p:bldP spid="70678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2209800" y="3657600"/>
            <a:ext cx="533400" cy="990600"/>
            <a:chOff x="3504" y="2832"/>
            <a:chExt cx="480" cy="1008"/>
          </a:xfrm>
        </p:grpSpPr>
        <p:sp>
          <p:nvSpPr>
            <p:cNvPr id="4134" name="AutoShape 3"/>
            <p:cNvSpPr>
              <a:spLocks noChangeArrowheads="1"/>
            </p:cNvSpPr>
            <p:nvPr/>
          </p:nvSpPr>
          <p:spPr bwMode="auto">
            <a:xfrm>
              <a:off x="3504" y="2832"/>
              <a:ext cx="480" cy="1008"/>
            </a:xfrm>
            <a:prstGeom prst="rtTriangle">
              <a:avLst/>
            </a:prstGeom>
            <a:solidFill>
              <a:srgbClr val="006600"/>
            </a:solidFill>
            <a:ln w="9525">
              <a:solidFill>
                <a:srgbClr val="FF6600"/>
              </a:solidFill>
              <a:miter lim="800000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5" name="AutoShape 4"/>
            <p:cNvSpPr>
              <a:spLocks noChangeArrowheads="1"/>
            </p:cNvSpPr>
            <p:nvPr/>
          </p:nvSpPr>
          <p:spPr bwMode="auto">
            <a:xfrm>
              <a:off x="3600" y="3312"/>
              <a:ext cx="240" cy="432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FF6600"/>
              </a:solidFill>
              <a:miter lim="800000"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5"/>
          <p:cNvGrpSpPr/>
          <p:nvPr/>
        </p:nvGrpSpPr>
        <p:grpSpPr bwMode="auto">
          <a:xfrm>
            <a:off x="1752600" y="1828800"/>
            <a:ext cx="533400" cy="990600"/>
            <a:chOff x="3504" y="2832"/>
            <a:chExt cx="480" cy="1008"/>
          </a:xfrm>
        </p:grpSpPr>
        <p:sp>
          <p:nvSpPr>
            <p:cNvPr id="4132" name="AutoShape 6"/>
            <p:cNvSpPr>
              <a:spLocks noChangeArrowheads="1"/>
            </p:cNvSpPr>
            <p:nvPr/>
          </p:nvSpPr>
          <p:spPr bwMode="auto">
            <a:xfrm>
              <a:off x="3504" y="2832"/>
              <a:ext cx="480" cy="1008"/>
            </a:xfrm>
            <a:prstGeom prst="rtTriangle">
              <a:avLst/>
            </a:prstGeom>
            <a:solidFill>
              <a:srgbClr val="006600"/>
            </a:solidFill>
            <a:ln w="9525">
              <a:solidFill>
                <a:srgbClr val="FF6600"/>
              </a:solidFill>
              <a:miter lim="800000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3" name="AutoShape 7"/>
            <p:cNvSpPr>
              <a:spLocks noChangeArrowheads="1"/>
            </p:cNvSpPr>
            <p:nvPr/>
          </p:nvSpPr>
          <p:spPr bwMode="auto">
            <a:xfrm>
              <a:off x="3600" y="3312"/>
              <a:ext cx="240" cy="432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FF6600"/>
              </a:solidFill>
              <a:miter lim="800000"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8"/>
          <p:cNvGrpSpPr/>
          <p:nvPr/>
        </p:nvGrpSpPr>
        <p:grpSpPr bwMode="auto">
          <a:xfrm>
            <a:off x="2590800" y="5257800"/>
            <a:ext cx="533400" cy="990600"/>
            <a:chOff x="3504" y="2832"/>
            <a:chExt cx="480" cy="1008"/>
          </a:xfrm>
        </p:grpSpPr>
        <p:sp>
          <p:nvSpPr>
            <p:cNvPr id="4130" name="AutoShape 9"/>
            <p:cNvSpPr>
              <a:spLocks noChangeArrowheads="1"/>
            </p:cNvSpPr>
            <p:nvPr/>
          </p:nvSpPr>
          <p:spPr bwMode="auto">
            <a:xfrm>
              <a:off x="3504" y="2832"/>
              <a:ext cx="480" cy="1008"/>
            </a:xfrm>
            <a:prstGeom prst="rtTriangle">
              <a:avLst/>
            </a:prstGeom>
            <a:solidFill>
              <a:srgbClr val="006600"/>
            </a:solidFill>
            <a:ln w="9525">
              <a:solidFill>
                <a:srgbClr val="FF6600"/>
              </a:solidFill>
              <a:miter lim="800000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1" name="AutoShape 10"/>
            <p:cNvSpPr>
              <a:spLocks noChangeArrowheads="1"/>
            </p:cNvSpPr>
            <p:nvPr/>
          </p:nvSpPr>
          <p:spPr bwMode="auto">
            <a:xfrm>
              <a:off x="3600" y="3312"/>
              <a:ext cx="240" cy="432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FF6600"/>
              </a:solidFill>
              <a:miter lim="800000"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1"/>
          <p:cNvGrpSpPr/>
          <p:nvPr/>
        </p:nvGrpSpPr>
        <p:grpSpPr bwMode="auto">
          <a:xfrm rot="-5384630">
            <a:off x="1828800" y="5486400"/>
            <a:ext cx="533400" cy="990600"/>
            <a:chOff x="3504" y="2832"/>
            <a:chExt cx="480" cy="1008"/>
          </a:xfrm>
        </p:grpSpPr>
        <p:sp>
          <p:nvSpPr>
            <p:cNvPr id="4128" name="AutoShape 12"/>
            <p:cNvSpPr>
              <a:spLocks noChangeArrowheads="1"/>
            </p:cNvSpPr>
            <p:nvPr/>
          </p:nvSpPr>
          <p:spPr bwMode="auto">
            <a:xfrm>
              <a:off x="3504" y="2832"/>
              <a:ext cx="480" cy="1008"/>
            </a:xfrm>
            <a:prstGeom prst="rtTriangle">
              <a:avLst/>
            </a:prstGeom>
            <a:solidFill>
              <a:srgbClr val="006600"/>
            </a:solidFill>
            <a:ln w="9525">
              <a:solidFill>
                <a:srgbClr val="FF6600"/>
              </a:solidFill>
              <a:miter lim="800000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9" name="AutoShape 13"/>
            <p:cNvSpPr>
              <a:spLocks noChangeArrowheads="1"/>
            </p:cNvSpPr>
            <p:nvPr/>
          </p:nvSpPr>
          <p:spPr bwMode="auto">
            <a:xfrm>
              <a:off x="3600" y="3312"/>
              <a:ext cx="240" cy="432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FF6600"/>
              </a:solidFill>
              <a:miter lim="800000"/>
            </a:ln>
          </p:spPr>
          <p:txBody>
            <a:bodyPr vert="eaVert" wrap="none" anchor="ctr"/>
            <a:lstStyle/>
            <a:p>
              <a:pPr algn="ctr"/>
              <a:endParaRPr lang="en-US"/>
            </a:p>
          </p:txBody>
        </p:sp>
      </p:grpSp>
      <p:sp>
        <p:nvSpPr>
          <p:cNvPr id="4102" name="Text Box 14"/>
          <p:cNvSpPr txBox="1">
            <a:spLocks noChangeArrowheads="1"/>
          </p:cNvSpPr>
          <p:nvPr/>
        </p:nvSpPr>
        <p:spPr bwMode="auto">
          <a:xfrm>
            <a:off x="-2171700" y="-14288"/>
            <a:ext cx="7772400" cy="6461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  <a:defRPr/>
            </a:pPr>
            <a:r>
              <a:rPr lang="en-US" sz="3600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en-US" sz="3600" dirty="0" err="1">
                <a:solidFill>
                  <a:schemeClr val="accent2"/>
                </a:solidFill>
                <a:latin typeface="+mj-lt"/>
              </a:rPr>
              <a:t>Nội</a:t>
            </a:r>
            <a:r>
              <a:rPr lang="en-US" sz="3600" dirty="0">
                <a:solidFill>
                  <a:schemeClr val="accent2"/>
                </a:solidFill>
                <a:latin typeface="+mj-lt"/>
              </a:rPr>
              <a:t> dung</a:t>
            </a:r>
            <a:endParaRPr lang="en-US" sz="36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1752600" y="2819400"/>
            <a:ext cx="1600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127000" y="762000"/>
            <a:ext cx="45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rgbClr val="FF6600"/>
                </a:solidFill>
              </a:rPr>
              <a:t>a,</a:t>
            </a:r>
            <a:endParaRPr lang="en-US" b="1">
              <a:solidFill>
                <a:srgbClr val="FF6600"/>
              </a:solidFill>
            </a:endParaRPr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 flipV="1">
            <a:off x="1785938" y="1981200"/>
            <a:ext cx="144780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4343400" y="1038225"/>
            <a:ext cx="441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 </a:t>
            </a:r>
            <a:r>
              <a:rPr lang="en-US" sz="2400" b="1" i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nhọn</a:t>
            </a:r>
            <a:r>
              <a:rPr lang="en-US" sz="2400" b="1" i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đỉnh O; cạnh OA, OB</a:t>
            </a:r>
            <a:endParaRPr lang="en-US" sz="2400" b="1" i="1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4330700" y="1495425"/>
            <a:ext cx="4419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 nhọn bé hơn góc vuông.</a:t>
            </a:r>
            <a:endParaRPr lang="en-US" sz="2400" b="1" i="1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3048000" y="1600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6600CC"/>
                </a:solidFill>
              </a:rPr>
              <a:t>A</a:t>
            </a:r>
            <a:endParaRPr lang="en-US" sz="2400" b="1">
              <a:solidFill>
                <a:srgbClr val="6600CC"/>
              </a:solidFill>
            </a:endParaRP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1371600" y="26670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6600CC"/>
                </a:solidFill>
              </a:rPr>
              <a:t>O</a:t>
            </a:r>
            <a:endParaRPr lang="en-US" sz="2400" b="1">
              <a:solidFill>
                <a:srgbClr val="6600CC"/>
              </a:solidFill>
            </a:endParaRP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3124200" y="28194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6600CC"/>
                </a:solidFill>
              </a:rPr>
              <a:t>B</a:t>
            </a:r>
            <a:endParaRPr lang="en-US" sz="2400" b="1">
              <a:solidFill>
                <a:srgbClr val="6600CC"/>
              </a:solidFill>
            </a:endParaRP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76200" y="32766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rgbClr val="FF6600"/>
                </a:solidFill>
              </a:rPr>
              <a:t>b, </a:t>
            </a:r>
            <a:endParaRPr lang="en-US" b="1">
              <a:solidFill>
                <a:srgbClr val="FF6600"/>
              </a:solidFill>
            </a:endParaRPr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2209800" y="4648200"/>
            <a:ext cx="1676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Line 27"/>
          <p:cNvSpPr>
            <a:spLocks noChangeShapeType="1"/>
          </p:cNvSpPr>
          <p:nvPr/>
        </p:nvSpPr>
        <p:spPr bwMode="auto">
          <a:xfrm flipH="1" flipV="1">
            <a:off x="1295400" y="3733800"/>
            <a:ext cx="914400" cy="914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648200" y="3581400"/>
            <a:ext cx="4419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 tù đỉnh O; cạnh OM,ON</a:t>
            </a:r>
            <a:endParaRPr lang="en-US" sz="2400" b="1" i="1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648200" y="4038600"/>
            <a:ext cx="4419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 tù lớn hơn góc vuông.</a:t>
            </a:r>
            <a:endParaRPr lang="en-US" sz="2400" b="1" i="1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76200" y="49530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rgbClr val="FF6600"/>
                </a:solidFill>
              </a:rPr>
              <a:t>c, </a:t>
            </a:r>
            <a:endParaRPr lang="en-US" b="1">
              <a:solidFill>
                <a:srgbClr val="FF6600"/>
              </a:solidFill>
            </a:endParaRP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1905000" y="46482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6600CC"/>
                </a:solidFill>
              </a:rPr>
              <a:t>O</a:t>
            </a:r>
            <a:endParaRPr lang="en-US" sz="2400" b="1">
              <a:solidFill>
                <a:srgbClr val="6600CC"/>
              </a:solidFill>
            </a:endParaRP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3581400" y="46482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6600CC"/>
                </a:solidFill>
              </a:rPr>
              <a:t>N</a:t>
            </a:r>
            <a:endParaRPr lang="en-US" sz="2400" b="1">
              <a:solidFill>
                <a:srgbClr val="6600CC"/>
              </a:solidFill>
            </a:endParaRP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838200" y="33528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6600CC"/>
                </a:solidFill>
              </a:rPr>
              <a:t>M</a:t>
            </a:r>
            <a:endParaRPr lang="en-US" sz="2400" b="1">
              <a:solidFill>
                <a:srgbClr val="6600CC"/>
              </a:solidFill>
            </a:endParaRP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4648200" y="5486400"/>
            <a:ext cx="4419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 bẹt đỉnh O; cạnh OC, OD</a:t>
            </a:r>
            <a:endParaRPr lang="en-US" sz="2400" b="1" i="1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648200" y="5943600"/>
            <a:ext cx="4419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 bẹt bằng hai góc vuông.</a:t>
            </a:r>
            <a:endParaRPr lang="en-US" sz="2400" b="1" i="1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36220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6600CC"/>
                </a:solidFill>
              </a:rPr>
              <a:t>O</a:t>
            </a:r>
            <a:endParaRPr lang="en-US" sz="2400" b="1">
              <a:solidFill>
                <a:srgbClr val="6600CC"/>
              </a:solidFill>
            </a:endParaRP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81000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6600CC"/>
                </a:solidFill>
              </a:rPr>
              <a:t>D</a:t>
            </a:r>
            <a:endParaRPr lang="en-US" sz="2400" b="1">
              <a:solidFill>
                <a:srgbClr val="6600CC"/>
              </a:solidFill>
            </a:endParaRP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60960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6600CC"/>
                </a:solidFill>
              </a:rPr>
              <a:t>C</a:t>
            </a:r>
            <a:endParaRPr lang="en-US" sz="2400" b="1">
              <a:solidFill>
                <a:srgbClr val="6600CC"/>
              </a:solidFill>
            </a:endParaRPr>
          </a:p>
        </p:txBody>
      </p:sp>
      <p:grpSp>
        <p:nvGrpSpPr>
          <p:cNvPr id="6" name="Group 39"/>
          <p:cNvGrpSpPr/>
          <p:nvPr/>
        </p:nvGrpSpPr>
        <p:grpSpPr bwMode="auto">
          <a:xfrm>
            <a:off x="762000" y="5943600"/>
            <a:ext cx="3276600" cy="457200"/>
            <a:chOff x="480" y="3744"/>
            <a:chExt cx="2064" cy="288"/>
          </a:xfrm>
        </p:grpSpPr>
        <p:sp>
          <p:nvSpPr>
            <p:cNvPr id="4126" name="Line 40"/>
            <p:cNvSpPr>
              <a:spLocks noChangeShapeType="1"/>
            </p:cNvSpPr>
            <p:nvPr/>
          </p:nvSpPr>
          <p:spPr bwMode="auto">
            <a:xfrm>
              <a:off x="480" y="3936"/>
              <a:ext cx="206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Text Box 41"/>
            <p:cNvSpPr txBox="1">
              <a:spLocks noChangeArrowheads="1"/>
            </p:cNvSpPr>
            <p:nvPr/>
          </p:nvSpPr>
          <p:spPr bwMode="auto">
            <a:xfrm>
              <a:off x="1296" y="3744"/>
              <a:ext cx="6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400" b="1">
                  <a:solidFill>
                    <a:srgbClr val="6600CC"/>
                  </a:solidFill>
                </a:rPr>
                <a:t>.</a:t>
              </a:r>
              <a:endParaRPr lang="en-US" sz="2400" b="1">
                <a:solidFill>
                  <a:srgbClr val="6600CC"/>
                </a:solidFill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14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1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6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3" grpId="0" animBg="1"/>
      <p:bldP spid="14354" grpId="0" autoUpdateAnimBg="0"/>
      <p:bldP spid="14355" grpId="0" animBg="1"/>
      <p:bldP spid="14356" grpId="0" autoUpdateAnimBg="0"/>
      <p:bldP spid="14357" grpId="0" autoUpdateAnimBg="0"/>
      <p:bldP spid="14358" grpId="0" autoUpdateAnimBg="0"/>
      <p:bldP spid="14359" grpId="0" autoUpdateAnimBg="0"/>
      <p:bldP spid="14360" grpId="0" autoUpdateAnimBg="0"/>
      <p:bldP spid="14361" grpId="0" autoUpdateAnimBg="0"/>
      <p:bldP spid="14362" grpId="0" animBg="1"/>
      <p:bldP spid="14363" grpId="0" animBg="1"/>
      <p:bldP spid="14364" grpId="0" autoUpdateAnimBg="0"/>
      <p:bldP spid="14365" grpId="0" autoUpdateAnimBg="0"/>
      <p:bldP spid="14366" grpId="0" autoUpdateAnimBg="0"/>
      <p:bldP spid="14367" grpId="0" autoUpdateAnimBg="0"/>
      <p:bldP spid="14368" grpId="0" autoUpdateAnimBg="0"/>
      <p:bldP spid="14369" grpId="0" autoUpdateAnimBg="0"/>
      <p:bldP spid="14370" grpId="0" autoUpdateAnimBg="0"/>
      <p:bldP spid="14371" grpId="0" autoUpdateAnimBg="0"/>
      <p:bldP spid="14372" grpId="0" autoUpdateAnimBg="0"/>
      <p:bldP spid="14373" grpId="0" autoUpdateAnimBg="0"/>
      <p:bldP spid="1437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19"/>
          <p:cNvSpPr txBox="1"/>
          <p:nvPr/>
        </p:nvSpPr>
        <p:spPr>
          <a:xfrm>
            <a:off x="0" y="4445"/>
            <a:ext cx="9144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>
              <a:spcBef>
                <a:spcPct val="50000"/>
              </a:spcBef>
              <a:buNone/>
            </a:pPr>
            <a:r>
              <a:rPr lang="en-US" altLang="vi-VN" sz="36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sz="3600" b="1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24" name="Text Box 45"/>
          <p:cNvSpPr txBox="1"/>
          <p:nvPr/>
        </p:nvSpPr>
        <p:spPr>
          <a:xfrm>
            <a:off x="33454" y="1210310"/>
            <a:ext cx="9110546" cy="1076325"/>
          </a:xfrm>
          <a:prstGeom prst="rect">
            <a:avLst/>
          </a:prstGeom>
          <a:solidFill>
            <a:srgbClr val="66FFFF"/>
          </a:solidFill>
          <a:ln w="9525">
            <a:noFill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altLang="en-US" sz="3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32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vi-VN" altLang="en-US" sz="3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nhọn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bẹt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altLang="en-US"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1"/>
          <p:cNvSpPr/>
          <p:nvPr/>
        </p:nvSpPr>
        <p:spPr>
          <a:xfrm>
            <a:off x="0" y="609600"/>
            <a:ext cx="9144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Góc nhọn, góc tù, góc bẹt</a:t>
            </a:r>
            <a:endParaRPr lang="vi-VN" sz="36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513715" y="3401122"/>
            <a:ext cx="1080909" cy="73598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11"/>
          <p:cNvSpPr txBox="1"/>
          <p:nvPr/>
        </p:nvSpPr>
        <p:spPr>
          <a:xfrm>
            <a:off x="178435" y="4016118"/>
            <a:ext cx="3619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dirty="0"/>
              <a:t>A</a:t>
            </a:r>
            <a:endParaRPr lang="vi-VN" altLang="en-US" dirty="0"/>
          </a:p>
        </p:txBody>
      </p:sp>
      <p:sp>
        <p:nvSpPr>
          <p:cNvPr id="24" name="Text Box 23"/>
          <p:cNvSpPr txBox="1"/>
          <p:nvPr/>
        </p:nvSpPr>
        <p:spPr>
          <a:xfrm>
            <a:off x="1317444" y="4209521"/>
            <a:ext cx="260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dirty="0"/>
              <a:t>N</a:t>
            </a:r>
            <a:endParaRPr lang="vi-VN" alt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2370393" y="4271129"/>
            <a:ext cx="1457325" cy="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814603" y="3122295"/>
            <a:ext cx="503079" cy="115748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28"/>
          <p:cNvSpPr txBox="1"/>
          <p:nvPr/>
        </p:nvSpPr>
        <p:spPr>
          <a:xfrm>
            <a:off x="3322955" y="4268827"/>
            <a:ext cx="1034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dirty="0"/>
              <a:t>B</a:t>
            </a:r>
            <a:endParaRPr lang="vi-VN" altLang="en-US" dirty="0"/>
          </a:p>
        </p:txBody>
      </p:sp>
      <p:sp>
        <p:nvSpPr>
          <p:cNvPr id="30" name="Text Box 29"/>
          <p:cNvSpPr txBox="1"/>
          <p:nvPr/>
        </p:nvSpPr>
        <p:spPr>
          <a:xfrm>
            <a:off x="5169081" y="2479933"/>
            <a:ext cx="3619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dirty="0"/>
              <a:t>I</a:t>
            </a:r>
            <a:endParaRPr lang="vi-VN" altLang="en-US" dirty="0"/>
          </a:p>
        </p:txBody>
      </p:sp>
      <p:sp>
        <p:nvSpPr>
          <p:cNvPr id="31" name="Text Box 30"/>
          <p:cNvSpPr txBox="1"/>
          <p:nvPr/>
        </p:nvSpPr>
        <p:spPr>
          <a:xfrm>
            <a:off x="6614780" y="4220964"/>
            <a:ext cx="459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dirty="0"/>
              <a:t>K</a:t>
            </a:r>
            <a:endParaRPr lang="vi-VN" alt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5483860" y="4237990"/>
            <a:ext cx="1457325" cy="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5486164" y="2580263"/>
            <a:ext cx="15951" cy="1657727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33"/>
          <p:cNvSpPr txBox="1"/>
          <p:nvPr/>
        </p:nvSpPr>
        <p:spPr>
          <a:xfrm>
            <a:off x="2263078" y="4214302"/>
            <a:ext cx="3619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dirty="0"/>
              <a:t>P</a:t>
            </a:r>
            <a:endParaRPr lang="vi-VN" altLang="en-US" dirty="0"/>
          </a:p>
        </p:txBody>
      </p:sp>
      <p:sp>
        <p:nvSpPr>
          <p:cNvPr id="35" name="Text Box 34"/>
          <p:cNvSpPr txBox="1"/>
          <p:nvPr/>
        </p:nvSpPr>
        <p:spPr>
          <a:xfrm>
            <a:off x="5306710" y="4268827"/>
            <a:ext cx="3619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dirty="0"/>
              <a:t>C</a:t>
            </a:r>
            <a:endParaRPr lang="vi-VN" altLang="en-US" dirty="0"/>
          </a:p>
        </p:txBody>
      </p:sp>
      <p:sp>
        <p:nvSpPr>
          <p:cNvPr id="43" name="Text Box 42"/>
          <p:cNvSpPr txBox="1"/>
          <p:nvPr/>
        </p:nvSpPr>
        <p:spPr>
          <a:xfrm>
            <a:off x="5169081" y="4709321"/>
            <a:ext cx="214309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sz="2800" dirty="0">
                <a:solidFill>
                  <a:srgbClr val="FF0000"/>
                </a:solidFill>
              </a:rPr>
              <a:t>góc vuông</a:t>
            </a:r>
            <a:endParaRPr lang="vi-VN" altLang="en-US" sz="2800" dirty="0">
              <a:solidFill>
                <a:srgbClr val="FF0000"/>
              </a:solidFill>
            </a:endParaRPr>
          </a:p>
        </p:txBody>
      </p:sp>
      <p:sp>
        <p:nvSpPr>
          <p:cNvPr id="44" name="Text Box 43"/>
          <p:cNvSpPr txBox="1"/>
          <p:nvPr/>
        </p:nvSpPr>
        <p:spPr>
          <a:xfrm>
            <a:off x="2197247" y="4709321"/>
            <a:ext cx="21204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sz="2800" dirty="0">
                <a:solidFill>
                  <a:srgbClr val="FF0000"/>
                </a:solidFill>
              </a:rPr>
              <a:t>góc tù</a:t>
            </a:r>
            <a:endParaRPr lang="vi-VN" altLang="en-US" sz="2800" dirty="0">
              <a:solidFill>
                <a:srgbClr val="FF0000"/>
              </a:solidFill>
            </a:endParaRPr>
          </a:p>
        </p:txBody>
      </p:sp>
      <p:sp>
        <p:nvSpPr>
          <p:cNvPr id="45" name="Text Box 44"/>
          <p:cNvSpPr txBox="1"/>
          <p:nvPr/>
        </p:nvSpPr>
        <p:spPr>
          <a:xfrm>
            <a:off x="238294" y="4709321"/>
            <a:ext cx="18605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sz="2800" dirty="0">
                <a:solidFill>
                  <a:srgbClr val="FF0000"/>
                </a:solidFill>
              </a:rPr>
              <a:t>góc nhọn</a:t>
            </a:r>
            <a:endParaRPr lang="vi-VN" altLang="en-US" sz="2800" dirty="0">
              <a:solidFill>
                <a:srgbClr val="FF0000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508434" y="4081121"/>
            <a:ext cx="1316356" cy="63166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10"/>
          <p:cNvSpPr txBox="1"/>
          <p:nvPr/>
        </p:nvSpPr>
        <p:spPr>
          <a:xfrm>
            <a:off x="1136968" y="2938538"/>
            <a:ext cx="71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/>
              <a:t>M</a:t>
            </a:r>
            <a:endParaRPr lang="vi-VN" altLang="en-US"/>
          </a:p>
        </p:txBody>
      </p:sp>
      <p:sp>
        <p:nvSpPr>
          <p:cNvPr id="48" name="Text Box 35"/>
          <p:cNvSpPr txBox="1"/>
          <p:nvPr/>
        </p:nvSpPr>
        <p:spPr>
          <a:xfrm>
            <a:off x="4317682" y="2982733"/>
            <a:ext cx="3619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dirty="0"/>
              <a:t>Q</a:t>
            </a:r>
            <a:endParaRPr lang="vi-V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4" grpId="1" animBg="1"/>
      <p:bldP spid="12" grpId="1"/>
      <p:bldP spid="24" grpId="1"/>
      <p:bldP spid="29" grpId="1"/>
      <p:bldP spid="30" grpId="1"/>
      <p:bldP spid="31" grpId="1"/>
      <p:bldP spid="34" grpId="1"/>
      <p:bldP spid="35" grpId="1"/>
      <p:bldP spid="43" grpId="1"/>
      <p:bldP spid="43" grpId="2"/>
      <p:bldP spid="44" grpId="1"/>
      <p:bldP spid="44" grpId="2"/>
      <p:bldP spid="45" grpId="1"/>
      <p:bldP spid="45" grpId="2"/>
      <p:bldP spid="47" grpId="1"/>
      <p:bldP spid="4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19"/>
          <p:cNvSpPr txBox="1"/>
          <p:nvPr/>
        </p:nvSpPr>
        <p:spPr>
          <a:xfrm>
            <a:off x="0" y="4445"/>
            <a:ext cx="9144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>
              <a:spcBef>
                <a:spcPct val="50000"/>
              </a:spcBef>
              <a:buNone/>
            </a:pPr>
            <a:r>
              <a:rPr lang="en-US" altLang="vi-VN" sz="36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sz="3600" b="1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1"/>
          <p:cNvSpPr/>
          <p:nvPr/>
        </p:nvSpPr>
        <p:spPr>
          <a:xfrm>
            <a:off x="0" y="609600"/>
            <a:ext cx="9144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Góc nhọn, góc tù, góc bẹt</a:t>
            </a:r>
            <a:endParaRPr lang="vi-VN" sz="36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57810" y="4275455"/>
            <a:ext cx="1880870" cy="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1160145" y="4237990"/>
            <a:ext cx="75565" cy="7556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Box 10"/>
          <p:cNvSpPr txBox="1"/>
          <p:nvPr/>
        </p:nvSpPr>
        <p:spPr>
          <a:xfrm>
            <a:off x="76200" y="4313555"/>
            <a:ext cx="3619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/>
              <a:t>M</a:t>
            </a:r>
            <a:endParaRPr lang="vi-VN" altLang="en-US"/>
          </a:p>
        </p:txBody>
      </p:sp>
      <p:sp>
        <p:nvSpPr>
          <p:cNvPr id="12" name="Text Box 11"/>
          <p:cNvSpPr txBox="1"/>
          <p:nvPr/>
        </p:nvSpPr>
        <p:spPr>
          <a:xfrm>
            <a:off x="1016635" y="4313555"/>
            <a:ext cx="3619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/>
              <a:t>A</a:t>
            </a:r>
            <a:endParaRPr lang="vi-VN" altLang="en-US"/>
          </a:p>
        </p:txBody>
      </p:sp>
      <p:sp>
        <p:nvSpPr>
          <p:cNvPr id="24" name="Text Box 23"/>
          <p:cNvSpPr txBox="1"/>
          <p:nvPr/>
        </p:nvSpPr>
        <p:spPr>
          <a:xfrm>
            <a:off x="1957070" y="4313555"/>
            <a:ext cx="3619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/>
              <a:t>N</a:t>
            </a:r>
            <a:endParaRPr lang="vi-VN" alt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5483860" y="4237990"/>
            <a:ext cx="1457325" cy="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4956175" y="2938145"/>
            <a:ext cx="527685" cy="1297305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33"/>
          <p:cNvSpPr txBox="1"/>
          <p:nvPr/>
        </p:nvSpPr>
        <p:spPr>
          <a:xfrm>
            <a:off x="4594225" y="2753995"/>
            <a:ext cx="3619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dirty="0"/>
              <a:t>P</a:t>
            </a:r>
            <a:endParaRPr lang="vi-VN" altLang="en-US" dirty="0"/>
          </a:p>
        </p:txBody>
      </p:sp>
      <p:sp>
        <p:nvSpPr>
          <p:cNvPr id="35" name="Text Box 34"/>
          <p:cNvSpPr txBox="1"/>
          <p:nvPr/>
        </p:nvSpPr>
        <p:spPr>
          <a:xfrm>
            <a:off x="5306060" y="4271645"/>
            <a:ext cx="3619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dirty="0"/>
              <a:t>C</a:t>
            </a:r>
            <a:endParaRPr lang="vi-VN" altLang="en-US" dirty="0"/>
          </a:p>
        </p:txBody>
      </p:sp>
      <p:sp>
        <p:nvSpPr>
          <p:cNvPr id="36" name="Text Box 35"/>
          <p:cNvSpPr txBox="1"/>
          <p:nvPr/>
        </p:nvSpPr>
        <p:spPr>
          <a:xfrm>
            <a:off x="6686550" y="4237990"/>
            <a:ext cx="3619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/>
              <a:t>Q</a:t>
            </a:r>
            <a:endParaRPr lang="vi-VN" altLang="en-US"/>
          </a:p>
        </p:txBody>
      </p:sp>
      <p:cxnSp>
        <p:nvCxnSpPr>
          <p:cNvPr id="37" name="Straight Connector 36"/>
          <p:cNvCxnSpPr/>
          <p:nvPr/>
        </p:nvCxnSpPr>
        <p:spPr>
          <a:xfrm>
            <a:off x="3021980" y="4237990"/>
            <a:ext cx="1550020" cy="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133725" y="3401122"/>
            <a:ext cx="1455002" cy="836868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38"/>
          <p:cNvSpPr txBox="1"/>
          <p:nvPr/>
        </p:nvSpPr>
        <p:spPr>
          <a:xfrm flipH="1">
            <a:off x="3265294" y="3020556"/>
            <a:ext cx="23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dirty="0"/>
              <a:t>V</a:t>
            </a:r>
            <a:endParaRPr lang="vi-VN" altLang="en-US" dirty="0"/>
          </a:p>
        </p:txBody>
      </p:sp>
      <p:sp>
        <p:nvSpPr>
          <p:cNvPr id="40" name="Text Box 39"/>
          <p:cNvSpPr txBox="1"/>
          <p:nvPr/>
        </p:nvSpPr>
        <p:spPr>
          <a:xfrm>
            <a:off x="2920055" y="4237990"/>
            <a:ext cx="3619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dirty="0"/>
              <a:t>U</a:t>
            </a:r>
            <a:endParaRPr lang="vi-VN" altLang="en-US" dirty="0"/>
          </a:p>
        </p:txBody>
      </p:sp>
      <p:sp>
        <p:nvSpPr>
          <p:cNvPr id="41" name="Text Box 40"/>
          <p:cNvSpPr txBox="1"/>
          <p:nvPr/>
        </p:nvSpPr>
        <p:spPr>
          <a:xfrm>
            <a:off x="4433570" y="4332667"/>
            <a:ext cx="3619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dirty="0"/>
              <a:t>D</a:t>
            </a:r>
            <a:endParaRPr lang="vi-VN" altLang="en-US" dirty="0"/>
          </a:p>
        </p:txBody>
      </p:sp>
      <p:sp>
        <p:nvSpPr>
          <p:cNvPr id="42" name="Text Box 41"/>
          <p:cNvSpPr txBox="1"/>
          <p:nvPr/>
        </p:nvSpPr>
        <p:spPr>
          <a:xfrm>
            <a:off x="76200" y="4966335"/>
            <a:ext cx="21412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sz="2800">
                <a:solidFill>
                  <a:srgbClr val="FF0000"/>
                </a:solidFill>
              </a:rPr>
              <a:t>góc bẹt</a:t>
            </a:r>
            <a:endParaRPr lang="vi-VN" altLang="en-US" sz="2800">
              <a:solidFill>
                <a:srgbClr val="FF0000"/>
              </a:solidFill>
            </a:endParaRPr>
          </a:p>
        </p:txBody>
      </p:sp>
      <p:sp>
        <p:nvSpPr>
          <p:cNvPr id="44" name="Text Box 43"/>
          <p:cNvSpPr txBox="1"/>
          <p:nvPr/>
        </p:nvSpPr>
        <p:spPr>
          <a:xfrm>
            <a:off x="5163014" y="4966335"/>
            <a:ext cx="21204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sz="2800" dirty="0">
                <a:solidFill>
                  <a:srgbClr val="FF0000"/>
                </a:solidFill>
              </a:rPr>
              <a:t>góc tù</a:t>
            </a:r>
            <a:endParaRPr lang="vi-VN" altLang="en-US" sz="2800" dirty="0">
              <a:solidFill>
                <a:srgbClr val="FF0000"/>
              </a:solidFill>
            </a:endParaRPr>
          </a:p>
        </p:txBody>
      </p:sp>
      <p:sp>
        <p:nvSpPr>
          <p:cNvPr id="45" name="Text Box 44"/>
          <p:cNvSpPr txBox="1"/>
          <p:nvPr/>
        </p:nvSpPr>
        <p:spPr>
          <a:xfrm>
            <a:off x="2866715" y="4892660"/>
            <a:ext cx="18605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sz="2800" dirty="0">
                <a:solidFill>
                  <a:srgbClr val="FF0000"/>
                </a:solidFill>
              </a:rPr>
              <a:t>góc nhọn</a:t>
            </a:r>
            <a:endParaRPr lang="vi-VN" altLang="en-US" sz="2800" dirty="0">
              <a:solidFill>
                <a:srgbClr val="FF0000"/>
              </a:solidFill>
            </a:endParaRPr>
          </a:p>
        </p:txBody>
      </p:sp>
      <p:sp>
        <p:nvSpPr>
          <p:cNvPr id="46" name="Text Box 45"/>
          <p:cNvSpPr txBox="1"/>
          <p:nvPr/>
        </p:nvSpPr>
        <p:spPr>
          <a:xfrm>
            <a:off x="33454" y="1210310"/>
            <a:ext cx="9110546" cy="1077218"/>
          </a:xfrm>
          <a:prstGeom prst="rect">
            <a:avLst/>
          </a:prstGeom>
          <a:solidFill>
            <a:srgbClr val="66FFFF"/>
          </a:solidFill>
          <a:ln w="9525">
            <a:noFill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altLang="en-US" sz="3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32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vi-VN" altLang="en-US" sz="3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nhọn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bẹt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altLang="en-US"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1" grpId="0"/>
      <p:bldP spid="11" grpId="1"/>
      <p:bldP spid="12" grpId="0"/>
      <p:bldP spid="12" grpId="1"/>
      <p:bldP spid="24" grpId="0"/>
      <p:bldP spid="24" grpId="1"/>
      <p:bldP spid="34" grpId="0"/>
      <p:bldP spid="34" grpId="1"/>
      <p:bldP spid="35" grpId="0"/>
      <p:bldP spid="35" grpId="1"/>
      <p:bldP spid="36" grpId="0"/>
      <p:bldP spid="36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4" grpId="1"/>
      <p:bldP spid="44" grpId="2"/>
      <p:bldP spid="45" grpId="1"/>
      <p:bldP spid="45" grpId="2"/>
      <p:bldP spid="4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19"/>
          <p:cNvSpPr txBox="1"/>
          <p:nvPr/>
        </p:nvSpPr>
        <p:spPr>
          <a:xfrm>
            <a:off x="0" y="4445"/>
            <a:ext cx="9144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>
              <a:spcBef>
                <a:spcPct val="50000"/>
              </a:spcBef>
              <a:buNone/>
            </a:pPr>
            <a:r>
              <a:rPr lang="en-US" altLang="vi-VN" sz="36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sz="3600" b="1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24" name="Text Box 45"/>
          <p:cNvSpPr txBox="1"/>
          <p:nvPr/>
        </p:nvSpPr>
        <p:spPr>
          <a:xfrm>
            <a:off x="0" y="1210310"/>
            <a:ext cx="9144000" cy="583565"/>
          </a:xfrm>
          <a:prstGeom prst="rect">
            <a:avLst/>
          </a:prstGeom>
          <a:solidFill>
            <a:srgbClr val="66FFFF"/>
          </a:solidFill>
          <a:ln w="9525">
            <a:noFill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altLang="en-US" sz="3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32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vi-VN" altLang="en-US" sz="32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vi-VN" altLang="en-US"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1"/>
          <p:cNvSpPr/>
          <p:nvPr/>
        </p:nvSpPr>
        <p:spPr>
          <a:xfrm>
            <a:off x="0" y="609600"/>
            <a:ext cx="9144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Góc nhọn, góc tù, góc bẹt</a:t>
            </a:r>
            <a:endParaRPr lang="vi-VN" sz="36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412056" y="5802891"/>
            <a:ext cx="3863975" cy="472440"/>
          </a:xfrm>
          <a:prstGeom prst="round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altLang="en-US" sz="2000" b="1" dirty="0">
                <a:solidFill>
                  <a:schemeClr val="tx1"/>
                </a:solidFill>
              </a:rPr>
              <a:t>Hình tam giác có 1 góc vuông</a:t>
            </a:r>
            <a:endParaRPr lang="vi-VN" altLang="en-US" sz="2000" b="1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189170" y="3442591"/>
            <a:ext cx="3863975" cy="472440"/>
          </a:xfrm>
          <a:prstGeom prst="round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altLang="en-US" sz="2000" b="1" dirty="0">
                <a:solidFill>
                  <a:schemeClr val="tx1"/>
                </a:solidFill>
              </a:rPr>
              <a:t>Hình tam giác có 1 góc tù</a:t>
            </a:r>
            <a:endParaRPr lang="vi-VN" alt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167380" y="1793875"/>
            <a:ext cx="3863975" cy="659447"/>
          </a:xfrm>
          <a:prstGeom prst="round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altLang="en-US" sz="2000" b="1">
                <a:solidFill>
                  <a:schemeClr val="tx1"/>
                </a:solidFill>
              </a:rPr>
              <a:t>Hình tam giác có 3 góc nhọn</a:t>
            </a:r>
            <a:endParaRPr lang="vi-VN" altLang="en-US" sz="2000" b="1">
              <a:solidFill>
                <a:schemeClr val="tx1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>
            <a:off x="765358" y="1951379"/>
            <a:ext cx="1177925" cy="1028065"/>
          </a:xfrm>
          <a:prstGeom prst="triangle">
            <a:avLst>
              <a:gd name="adj" fmla="val 51413"/>
            </a:avLst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500922" y="3791601"/>
            <a:ext cx="1979930" cy="981710"/>
          </a:xfrm>
          <a:prstGeom prst="triangle">
            <a:avLst>
              <a:gd name="adj" fmla="val 0"/>
            </a:avLst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1982364" y="4727188"/>
            <a:ext cx="1689376" cy="110318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11" idx="1"/>
          </p:cNvCxnSpPr>
          <p:nvPr/>
        </p:nvCxnSpPr>
        <p:spPr>
          <a:xfrm flipV="1">
            <a:off x="1794324" y="2123599"/>
            <a:ext cx="1373056" cy="5829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1717700" y="3932815"/>
            <a:ext cx="1787502" cy="188267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10"/>
          <p:cNvSpPr txBox="1"/>
          <p:nvPr/>
        </p:nvSpPr>
        <p:spPr>
          <a:xfrm>
            <a:off x="509188" y="2924441"/>
            <a:ext cx="256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dirty="0"/>
              <a:t>B</a:t>
            </a:r>
            <a:endParaRPr lang="vi-VN" altLang="en-US" dirty="0"/>
          </a:p>
        </p:txBody>
      </p:sp>
      <p:sp>
        <p:nvSpPr>
          <p:cNvPr id="41" name="Text Box 10"/>
          <p:cNvSpPr txBox="1"/>
          <p:nvPr/>
        </p:nvSpPr>
        <p:spPr>
          <a:xfrm>
            <a:off x="1517738" y="2904750"/>
            <a:ext cx="822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dirty="0"/>
              <a:t>C</a:t>
            </a:r>
            <a:endParaRPr lang="vi-VN" altLang="en-US" dirty="0"/>
          </a:p>
        </p:txBody>
      </p:sp>
      <p:sp>
        <p:nvSpPr>
          <p:cNvPr id="42" name="Text Box 10"/>
          <p:cNvSpPr txBox="1"/>
          <p:nvPr/>
        </p:nvSpPr>
        <p:spPr>
          <a:xfrm>
            <a:off x="1064166" y="1737843"/>
            <a:ext cx="236220" cy="375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dirty="0"/>
              <a:t>A</a:t>
            </a:r>
            <a:endParaRPr lang="vi-VN" altLang="en-US" dirty="0"/>
          </a:p>
        </p:txBody>
      </p:sp>
      <p:sp>
        <p:nvSpPr>
          <p:cNvPr id="45" name="Text Box 10"/>
          <p:cNvSpPr txBox="1"/>
          <p:nvPr/>
        </p:nvSpPr>
        <p:spPr>
          <a:xfrm>
            <a:off x="183437" y="4785153"/>
            <a:ext cx="3619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dirty="0"/>
              <a:t>E</a:t>
            </a:r>
            <a:endParaRPr lang="vi-VN" altLang="en-US" dirty="0"/>
          </a:p>
        </p:txBody>
      </p:sp>
      <p:sp>
        <p:nvSpPr>
          <p:cNvPr id="48" name="Text Box 10"/>
          <p:cNvSpPr txBox="1"/>
          <p:nvPr/>
        </p:nvSpPr>
        <p:spPr>
          <a:xfrm>
            <a:off x="268801" y="3566054"/>
            <a:ext cx="95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dirty="0"/>
              <a:t>D</a:t>
            </a:r>
            <a:endParaRPr lang="vi-VN" altLang="en-US" dirty="0"/>
          </a:p>
        </p:txBody>
      </p:sp>
      <p:sp>
        <p:nvSpPr>
          <p:cNvPr id="49" name="Text Box 10"/>
          <p:cNvSpPr txBox="1"/>
          <p:nvPr/>
        </p:nvSpPr>
        <p:spPr>
          <a:xfrm rot="11003144" flipH="1" flipV="1">
            <a:off x="1931073" y="4680028"/>
            <a:ext cx="9586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dirty="0"/>
              <a:t>G</a:t>
            </a:r>
            <a:endParaRPr lang="vi-VN" altLang="en-US" dirty="0"/>
          </a:p>
        </p:txBody>
      </p:sp>
      <p:cxnSp>
        <p:nvCxnSpPr>
          <p:cNvPr id="51" name="Straight Connector 50"/>
          <p:cNvCxnSpPr/>
          <p:nvPr/>
        </p:nvCxnSpPr>
        <p:spPr>
          <a:xfrm flipH="1" flipV="1">
            <a:off x="624807" y="5129626"/>
            <a:ext cx="527685" cy="1297305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152492" y="6426931"/>
            <a:ext cx="1385917" cy="335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 flipV="1">
            <a:off x="624807" y="5143202"/>
            <a:ext cx="1901075" cy="127015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10"/>
          <p:cNvSpPr txBox="1"/>
          <p:nvPr/>
        </p:nvSpPr>
        <p:spPr>
          <a:xfrm>
            <a:off x="2334722" y="6440844"/>
            <a:ext cx="47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dirty="0"/>
              <a:t>P</a:t>
            </a:r>
            <a:endParaRPr lang="vi-VN" altLang="en-US" dirty="0"/>
          </a:p>
        </p:txBody>
      </p:sp>
      <p:sp>
        <p:nvSpPr>
          <p:cNvPr id="58" name="Text Box 10"/>
          <p:cNvSpPr txBox="1"/>
          <p:nvPr/>
        </p:nvSpPr>
        <p:spPr>
          <a:xfrm>
            <a:off x="765358" y="6330901"/>
            <a:ext cx="524061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dirty="0"/>
              <a:t>N</a:t>
            </a:r>
            <a:endParaRPr lang="vi-V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4" grpId="1" animBg="1"/>
      <p:bldP spid="40" grpId="1"/>
      <p:bldP spid="41" grpId="1"/>
      <p:bldP spid="42" grpId="1"/>
      <p:bldP spid="45" grpId="1"/>
      <p:bldP spid="48" grpId="1"/>
      <p:bldP spid="49" grpId="1"/>
      <p:bldP spid="57" grpId="1"/>
      <p:bldP spid="58" grpId="1"/>
    </p:bldLst>
  </p:timing>
</p:sld>
</file>

<file path=ppt/tags/tag1.xml><?xml version="1.0" encoding="utf-8"?>
<p:tagLst xmlns:p="http://schemas.openxmlformats.org/presentationml/2006/main">
  <p:tag name="TIMING" val="|0.9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1486</Words>
  <Application>WPS Presentation</Application>
  <PresentationFormat>On-screen Show (4:3)</PresentationFormat>
  <Paragraphs>225</Paragraphs>
  <Slides>12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32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46" baseType="lpstr">
      <vt:lpstr>Arial</vt:lpstr>
      <vt:lpstr>SimSun</vt:lpstr>
      <vt:lpstr>Wingdings</vt:lpstr>
      <vt:lpstr>Nunito</vt:lpstr>
      <vt:lpstr>Segoe Print</vt:lpstr>
      <vt:lpstr>.VnArial</vt:lpstr>
      <vt:lpstr>Times New Roman</vt:lpstr>
      <vt:lpstr>Arial</vt:lpstr>
      <vt:lpstr>Chewy</vt:lpstr>
      <vt:lpstr>Verdana</vt:lpstr>
      <vt:lpstr>.VnTime</vt:lpstr>
      <vt:lpstr>.VnCommercial Script</vt:lpstr>
      <vt:lpstr>等线</vt:lpstr>
      <vt:lpstr>等线</vt:lpstr>
      <vt:lpstr>Microsoft YaHei</vt:lpstr>
      <vt:lpstr>Arial Unicode MS</vt:lpstr>
      <vt:lpstr>VnTimes</vt:lpstr>
      <vt:lpstr>VNI Cambodia</vt:lpstr>
      <vt:lpstr>VNI-Aztek</vt:lpstr>
      <vt:lpstr>VNI-Bodon-Poster</vt:lpstr>
      <vt:lpstr>VNI-Briquet</vt:lpstr>
      <vt:lpstr>VNI-Brush</vt:lpstr>
      <vt:lpstr>VNI-Broad</vt:lpstr>
      <vt:lpstr>Yu Gothic UI Semilight</vt:lpstr>
      <vt:lpstr>Yu Gothic UI Semibold</vt:lpstr>
      <vt:lpstr>TeamViewer14</vt:lpstr>
      <vt:lpstr>Yu Gothic UI Light</vt:lpstr>
      <vt:lpstr>Yu Gothic Medium</vt:lpstr>
      <vt:lpstr>Yu Gothic Light</vt:lpstr>
      <vt:lpstr>VNI-Whimsy</vt:lpstr>
      <vt:lpstr>Trebuchet MS</vt:lpstr>
      <vt:lpstr>VnTimes2</vt:lpstr>
      <vt:lpstr>Default Design</vt:lpstr>
      <vt:lpstr>1_Default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TT</dc:creator>
  <cp:lastModifiedBy>HP</cp:lastModifiedBy>
  <cp:revision>198</cp:revision>
  <dcterms:created xsi:type="dcterms:W3CDTF">2002-11-03T14:32:00Z</dcterms:created>
  <dcterms:modified xsi:type="dcterms:W3CDTF">2021-11-12T02:15:36Z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C97C991816954DA8B1ED7754B1C250C2</vt:lpwstr>
  </property>
  <property fmtid="{D5CDD505-2E9C-101B-9397-08002B2CF9AE}" pid="3" name="KSOProductBuildVer">
    <vt:lpwstr>1033-11.2.0.10351</vt:lpwstr>
  </property>
</Properties>
</file>